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Lst>
  <p:notesMasterIdLst>
    <p:notesMasterId r:id="rId13"/>
  </p:notesMasterIdLst>
  <p:sldIdLst>
    <p:sldId id="278" r:id="rId2"/>
    <p:sldId id="266" r:id="rId3"/>
    <p:sldId id="276" r:id="rId4"/>
    <p:sldId id="257" r:id="rId5"/>
    <p:sldId id="258" r:id="rId6"/>
    <p:sldId id="259" r:id="rId7"/>
    <p:sldId id="277" r:id="rId8"/>
    <p:sldId id="260" r:id="rId9"/>
    <p:sldId id="261" r:id="rId10"/>
    <p:sldId id="262" r:id="rId11"/>
    <p:sldId id="263" r:id="rId12"/>
  </p:sldIdLst>
  <p:sldSz cx="24384000" cy="13716000"/>
  <p:notesSz cx="6858000" cy="9144000"/>
  <p:embeddedFontLst>
    <p:embeddedFont>
      <p:font typeface="Arimo" panose="020B0604020202020204" charset="0"/>
      <p:regular r:id="rId14"/>
      <p:bold r:id="rId15"/>
      <p:boldItalic r:id="rId16"/>
    </p:embeddedFont>
    <p:embeddedFont>
      <p:font typeface="Helvetica Neue" panose="020B0604020202020204" charset="0"/>
      <p:regular r:id="rId17"/>
      <p:bold r:id="rId18"/>
      <p:italic r:id="rId19"/>
      <p:boldItalic r:id="rId20"/>
    </p:embeddedFont>
    <p:embeddedFont>
      <p:font typeface="Helvetica Neue Light" panose="020B060402020202020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6" roundtripDataSignature="AMtx7mgUWmHq838nSAW70akPD1T+XdhQZ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49196DF-0527-B723-D4CC-91D9E1D5A4FD}" name="Yaa B" initials="YB" userId="97c21765c792c5f1"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A8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E8C3C4-80ED-4672-B213-EDDF2AF97DFB}" v="9" dt="2024-08-23T04:25:33.3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885" autoAdjust="0"/>
  </p:normalViewPr>
  <p:slideViewPr>
    <p:cSldViewPr showGuides="1">
      <p:cViewPr varScale="1">
        <p:scale>
          <a:sx n="29" d="100"/>
          <a:sy n="29" d="100"/>
        </p:scale>
        <p:origin x="1206" y="69"/>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customschemas.google.com/relationships/presentationmetadata" Target="meta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33" Type="http://schemas.microsoft.com/office/2018/10/relationships/authors" Target="author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fua Bruce" userId="de84e26953f32d0f" providerId="LiveId" clId="{FEE8C3C4-80ED-4672-B213-EDDF2AF97DFB}"/>
    <pc:docChg chg="undo custSel modSld">
      <pc:chgData name="Afua Bruce" userId="de84e26953f32d0f" providerId="LiveId" clId="{FEE8C3C4-80ED-4672-B213-EDDF2AF97DFB}" dt="2024-08-23T04:29:46.772" v="1240" actId="20577"/>
      <pc:docMkLst>
        <pc:docMk/>
      </pc:docMkLst>
      <pc:sldChg chg="modNotesTx">
        <pc:chgData name="Afua Bruce" userId="de84e26953f32d0f" providerId="LiveId" clId="{FEE8C3C4-80ED-4672-B213-EDDF2AF97DFB}" dt="2024-08-23T04:08:31.048" v="315" actId="20577"/>
        <pc:sldMkLst>
          <pc:docMk/>
          <pc:sldMk cId="0" sldId="257"/>
        </pc:sldMkLst>
      </pc:sldChg>
      <pc:sldChg chg="modNotesTx">
        <pc:chgData name="Afua Bruce" userId="de84e26953f32d0f" providerId="LiveId" clId="{FEE8C3C4-80ED-4672-B213-EDDF2AF97DFB}" dt="2024-08-23T04:10:55.713" v="374" actId="20577"/>
        <pc:sldMkLst>
          <pc:docMk/>
          <pc:sldMk cId="0" sldId="258"/>
        </pc:sldMkLst>
      </pc:sldChg>
      <pc:sldChg chg="modNotesTx">
        <pc:chgData name="Afua Bruce" userId="de84e26953f32d0f" providerId="LiveId" clId="{FEE8C3C4-80ED-4672-B213-EDDF2AF97DFB}" dt="2024-08-23T04:14:07.119" v="447" actId="20577"/>
        <pc:sldMkLst>
          <pc:docMk/>
          <pc:sldMk cId="0" sldId="259"/>
        </pc:sldMkLst>
      </pc:sldChg>
      <pc:sldChg chg="modNotesTx">
        <pc:chgData name="Afua Bruce" userId="de84e26953f32d0f" providerId="LiveId" clId="{FEE8C3C4-80ED-4672-B213-EDDF2AF97DFB}" dt="2024-08-23T04:20:41.497" v="563" actId="20577"/>
        <pc:sldMkLst>
          <pc:docMk/>
          <pc:sldMk cId="0" sldId="260"/>
        </pc:sldMkLst>
      </pc:sldChg>
      <pc:sldChg chg="modNotesTx">
        <pc:chgData name="Afua Bruce" userId="de84e26953f32d0f" providerId="LiveId" clId="{FEE8C3C4-80ED-4672-B213-EDDF2AF97DFB}" dt="2024-08-23T04:25:24.592" v="869" actId="20577"/>
        <pc:sldMkLst>
          <pc:docMk/>
          <pc:sldMk cId="0" sldId="261"/>
        </pc:sldMkLst>
      </pc:sldChg>
      <pc:sldChg chg="modNotesTx">
        <pc:chgData name="Afua Bruce" userId="de84e26953f32d0f" providerId="LiveId" clId="{FEE8C3C4-80ED-4672-B213-EDDF2AF97DFB}" dt="2024-08-23T04:28:01.382" v="939" actId="20577"/>
        <pc:sldMkLst>
          <pc:docMk/>
          <pc:sldMk cId="0" sldId="262"/>
        </pc:sldMkLst>
      </pc:sldChg>
      <pc:sldChg chg="modNotesTx">
        <pc:chgData name="Afua Bruce" userId="de84e26953f32d0f" providerId="LiveId" clId="{FEE8C3C4-80ED-4672-B213-EDDF2AF97DFB}" dt="2024-08-23T04:29:37.818" v="1239" actId="20577"/>
        <pc:sldMkLst>
          <pc:docMk/>
          <pc:sldMk cId="0" sldId="263"/>
        </pc:sldMkLst>
      </pc:sldChg>
      <pc:sldChg chg="modNotesTx">
        <pc:chgData name="Afua Bruce" userId="de84e26953f32d0f" providerId="LiveId" clId="{FEE8C3C4-80ED-4672-B213-EDDF2AF97DFB}" dt="2024-08-23T04:02:24.707" v="148" actId="20577"/>
        <pc:sldMkLst>
          <pc:docMk/>
          <pc:sldMk cId="2664763486" sldId="266"/>
        </pc:sldMkLst>
      </pc:sldChg>
      <pc:sldChg chg="modNotesTx">
        <pc:chgData name="Afua Bruce" userId="de84e26953f32d0f" providerId="LiveId" clId="{FEE8C3C4-80ED-4672-B213-EDDF2AF97DFB}" dt="2024-08-23T04:02:57.797" v="152" actId="20577"/>
        <pc:sldMkLst>
          <pc:docMk/>
          <pc:sldMk cId="2737237026" sldId="276"/>
        </pc:sldMkLst>
      </pc:sldChg>
      <pc:sldChg chg="modNotesTx">
        <pc:chgData name="Afua Bruce" userId="de84e26953f32d0f" providerId="LiveId" clId="{FEE8C3C4-80ED-4672-B213-EDDF2AF97DFB}" dt="2024-08-23T04:16:12.749" v="476" actId="20577"/>
        <pc:sldMkLst>
          <pc:docMk/>
          <pc:sldMk cId="4292428625" sldId="277"/>
        </pc:sldMkLst>
      </pc:sldChg>
      <pc:sldChg chg="modNotesTx">
        <pc:chgData name="Afua Bruce" userId="de84e26953f32d0f" providerId="LiveId" clId="{FEE8C3C4-80ED-4672-B213-EDDF2AF97DFB}" dt="2024-08-23T04:29:46.772" v="1240" actId="20577"/>
        <pc:sldMkLst>
          <pc:docMk/>
          <pc:sldMk cId="0" sldId="278"/>
        </pc:sldMkLst>
      </pc:sldChg>
    </pc:docChg>
  </pc:docChgLst>
  <pc:docChgLst>
    <pc:chgData clId="Web-{5596D114-8B67-42A5-B47D-2AB648DAFBB0}"/>
    <pc:docChg chg="delSld">
      <pc:chgData name="" userId="" providerId="" clId="Web-{5596D114-8B67-42A5-B47D-2AB648DAFBB0}" dt="2024-07-31T00:39:54.571" v="0"/>
      <pc:docMkLst>
        <pc:docMk/>
      </pc:docMkLst>
      <pc:sldChg chg="del">
        <pc:chgData name="" userId="" providerId="" clId="Web-{5596D114-8B67-42A5-B47D-2AB648DAFBB0}" dt="2024-07-31T00:39:54.571" v="0"/>
        <pc:sldMkLst>
          <pc:docMk/>
          <pc:sldMk cId="0" sldId="256"/>
        </pc:sldMkLst>
      </pc:sldChg>
    </pc:docChg>
  </pc:docChgLst>
  <pc:docChgLst>
    <pc:chgData name="Yaa B" userId="97c21765c792c5f1" providerId="LiveId" clId="{44D64FCD-B2D2-45A6-9FFD-88A675647C2E}"/>
    <pc:docChg chg="undo redo custSel addSld modSld modMainMaster">
      <pc:chgData name="Yaa B" userId="97c21765c792c5f1" providerId="LiveId" clId="{44D64FCD-B2D2-45A6-9FFD-88A675647C2E}" dt="2024-07-31T04:51:16.091" v="1797" actId="207"/>
      <pc:docMkLst>
        <pc:docMk/>
      </pc:docMkLst>
      <pc:sldChg chg="modNotes">
        <pc:chgData name="Yaa B" userId="97c21765c792c5f1" providerId="LiveId" clId="{44D64FCD-B2D2-45A6-9FFD-88A675647C2E}" dt="2024-07-19T08:23:03.848" v="0"/>
        <pc:sldMkLst>
          <pc:docMk/>
          <pc:sldMk cId="0" sldId="256"/>
        </pc:sldMkLst>
      </pc:sldChg>
      <pc:sldChg chg="addSp delSp modSp mod modClrScheme chgLayout modNotes">
        <pc:chgData name="Yaa B" userId="97c21765c792c5f1" providerId="LiveId" clId="{44D64FCD-B2D2-45A6-9FFD-88A675647C2E}" dt="2024-07-19T08:27:59.902" v="169" actId="478"/>
        <pc:sldMkLst>
          <pc:docMk/>
          <pc:sldMk cId="0" sldId="257"/>
        </pc:sldMkLst>
        <pc:spChg chg="add mod ord">
          <ac:chgData name="Yaa B" userId="97c21765c792c5f1" providerId="LiveId" clId="{44D64FCD-B2D2-45A6-9FFD-88A675647C2E}" dt="2024-07-19T08:25:30.103" v="127" actId="20577"/>
          <ac:spMkLst>
            <pc:docMk/>
            <pc:sldMk cId="0" sldId="257"/>
            <ac:spMk id="2" creationId="{55D7714D-93F7-1039-B304-9527C6DC8572}"/>
          </ac:spMkLst>
        </pc:spChg>
        <pc:spChg chg="add mod ord">
          <ac:chgData name="Yaa B" userId="97c21765c792c5f1" providerId="LiveId" clId="{44D64FCD-B2D2-45A6-9FFD-88A675647C2E}" dt="2024-07-19T08:27:28.732" v="167" actId="403"/>
          <ac:spMkLst>
            <pc:docMk/>
            <pc:sldMk cId="0" sldId="257"/>
            <ac:spMk id="3" creationId="{F566255D-6DF7-1156-E561-DF175D5A8BD7}"/>
          </ac:spMkLst>
        </pc:spChg>
        <pc:spChg chg="del">
          <ac:chgData name="Yaa B" userId="97c21765c792c5f1" providerId="LiveId" clId="{44D64FCD-B2D2-45A6-9FFD-88A675647C2E}" dt="2024-07-19T08:24:59.068" v="45" actId="478"/>
          <ac:spMkLst>
            <pc:docMk/>
            <pc:sldMk cId="0" sldId="257"/>
            <ac:spMk id="104" creationId="{00000000-0000-0000-0000-000000000000}"/>
          </ac:spMkLst>
        </pc:spChg>
        <pc:spChg chg="del mod">
          <ac:chgData name="Yaa B" userId="97c21765c792c5f1" providerId="LiveId" clId="{44D64FCD-B2D2-45A6-9FFD-88A675647C2E}" dt="2024-07-19T08:25:12.881" v="48" actId="478"/>
          <ac:spMkLst>
            <pc:docMk/>
            <pc:sldMk cId="0" sldId="257"/>
            <ac:spMk id="105" creationId="{00000000-0000-0000-0000-000000000000}"/>
          </ac:spMkLst>
        </pc:spChg>
        <pc:spChg chg="del">
          <ac:chgData name="Yaa B" userId="97c21765c792c5f1" providerId="LiveId" clId="{44D64FCD-B2D2-45A6-9FFD-88A675647C2E}" dt="2024-07-19T08:27:59.902" v="169" actId="478"/>
          <ac:spMkLst>
            <pc:docMk/>
            <pc:sldMk cId="0" sldId="257"/>
            <ac:spMk id="106" creationId="{00000000-0000-0000-0000-000000000000}"/>
          </ac:spMkLst>
        </pc:spChg>
        <pc:spChg chg="del mod">
          <ac:chgData name="Yaa B" userId="97c21765c792c5f1" providerId="LiveId" clId="{44D64FCD-B2D2-45A6-9FFD-88A675647C2E}" dt="2024-07-19T08:25:43.212" v="129" actId="478"/>
          <ac:spMkLst>
            <pc:docMk/>
            <pc:sldMk cId="0" sldId="257"/>
            <ac:spMk id="107" creationId="{00000000-0000-0000-0000-000000000000}"/>
          </ac:spMkLst>
        </pc:spChg>
        <pc:spChg chg="del">
          <ac:chgData name="Yaa B" userId="97c21765c792c5f1" providerId="LiveId" clId="{44D64FCD-B2D2-45A6-9FFD-88A675647C2E}" dt="2024-07-19T08:27:59.902" v="169" actId="478"/>
          <ac:spMkLst>
            <pc:docMk/>
            <pc:sldMk cId="0" sldId="257"/>
            <ac:spMk id="108" creationId="{00000000-0000-0000-0000-000000000000}"/>
          </ac:spMkLst>
        </pc:spChg>
        <pc:spChg chg="del">
          <ac:chgData name="Yaa B" userId="97c21765c792c5f1" providerId="LiveId" clId="{44D64FCD-B2D2-45A6-9FFD-88A675647C2E}" dt="2024-07-19T08:27:59.902" v="169" actId="478"/>
          <ac:spMkLst>
            <pc:docMk/>
            <pc:sldMk cId="0" sldId="257"/>
            <ac:spMk id="109" creationId="{00000000-0000-0000-0000-000000000000}"/>
          </ac:spMkLst>
        </pc:spChg>
        <pc:cxnChg chg="del">
          <ac:chgData name="Yaa B" userId="97c21765c792c5f1" providerId="LiveId" clId="{44D64FCD-B2D2-45A6-9FFD-88A675647C2E}" dt="2024-07-19T08:27:59.902" v="169" actId="478"/>
          <ac:cxnSpMkLst>
            <pc:docMk/>
            <pc:sldMk cId="0" sldId="257"/>
            <ac:cxnSpMk id="110" creationId="{00000000-0000-0000-0000-000000000000}"/>
          </ac:cxnSpMkLst>
        </pc:cxnChg>
      </pc:sldChg>
      <pc:sldChg chg="addSp delSp modSp mod modClrScheme addCm delCm chgLayout modNotes">
        <pc:chgData name="Yaa B" userId="97c21765c792c5f1" providerId="LiveId" clId="{44D64FCD-B2D2-45A6-9FFD-88A675647C2E}" dt="2024-07-22T05:35:57.986" v="526" actId="1036"/>
        <pc:sldMkLst>
          <pc:docMk/>
          <pc:sldMk cId="0" sldId="258"/>
        </pc:sldMkLst>
        <pc:spChg chg="add del mod ord">
          <ac:chgData name="Yaa B" userId="97c21765c792c5f1" providerId="LiveId" clId="{44D64FCD-B2D2-45A6-9FFD-88A675647C2E}" dt="2024-07-19T08:35:25.182" v="322" actId="478"/>
          <ac:spMkLst>
            <pc:docMk/>
            <pc:sldMk cId="0" sldId="258"/>
            <ac:spMk id="2" creationId="{526596D8-8BC5-51FE-4E0B-78BCE858D560}"/>
          </ac:spMkLst>
        </pc:spChg>
        <pc:spChg chg="add mod ord">
          <ac:chgData name="Yaa B" userId="97c21765c792c5f1" providerId="LiveId" clId="{44D64FCD-B2D2-45A6-9FFD-88A675647C2E}" dt="2024-07-22T05:35:50.768" v="521" actId="20577"/>
          <ac:spMkLst>
            <pc:docMk/>
            <pc:sldMk cId="0" sldId="258"/>
            <ac:spMk id="3" creationId="{C08A9517-047B-0AAD-AD7F-CE0A157D052F}"/>
          </ac:spMkLst>
        </pc:spChg>
        <pc:spChg chg="del">
          <ac:chgData name="Yaa B" userId="97c21765c792c5f1" providerId="LiveId" clId="{44D64FCD-B2D2-45A6-9FFD-88A675647C2E}" dt="2024-07-19T08:27:33.981" v="168" actId="478"/>
          <ac:spMkLst>
            <pc:docMk/>
            <pc:sldMk cId="0" sldId="258"/>
            <ac:spMk id="116" creationId="{00000000-0000-0000-0000-000000000000}"/>
          </ac:spMkLst>
        </pc:spChg>
        <pc:spChg chg="mod">
          <ac:chgData name="Yaa B" userId="97c21765c792c5f1" providerId="LiveId" clId="{44D64FCD-B2D2-45A6-9FFD-88A675647C2E}" dt="2024-07-22T05:35:57.986" v="526" actId="1036"/>
          <ac:spMkLst>
            <pc:docMk/>
            <pc:sldMk cId="0" sldId="258"/>
            <ac:spMk id="117" creationId="{00000000-0000-0000-0000-000000000000}"/>
          </ac:spMkLst>
        </pc:spChg>
        <pc:spChg chg="mod">
          <ac:chgData name="Yaa B" userId="97c21765c792c5f1" providerId="LiveId" clId="{44D64FCD-B2D2-45A6-9FFD-88A675647C2E}" dt="2024-07-22T05:35:57.986" v="526" actId="1036"/>
          <ac:spMkLst>
            <pc:docMk/>
            <pc:sldMk cId="0" sldId="258"/>
            <ac:spMk id="118" creationId="{00000000-0000-0000-0000-000000000000}"/>
          </ac:spMkLst>
        </pc:spChg>
        <pc:spChg chg="del mod">
          <ac:chgData name="Yaa B" userId="97c21765c792c5f1" providerId="LiveId" clId="{44D64FCD-B2D2-45A6-9FFD-88A675647C2E}" dt="2024-07-19T08:35:27.847" v="324" actId="478"/>
          <ac:spMkLst>
            <pc:docMk/>
            <pc:sldMk cId="0" sldId="258"/>
            <ac:spMk id="119" creationId="{00000000-0000-0000-0000-000000000000}"/>
          </ac:spMkLst>
        </pc:spChg>
        <pc:spChg chg="del">
          <ac:chgData name="Yaa B" userId="97c21765c792c5f1" providerId="LiveId" clId="{44D64FCD-B2D2-45A6-9FFD-88A675647C2E}" dt="2024-07-19T08:28:04.462" v="170" actId="478"/>
          <ac:spMkLst>
            <pc:docMk/>
            <pc:sldMk cId="0" sldId="258"/>
            <ac:spMk id="120" creationId="{00000000-0000-0000-0000-000000000000}"/>
          </ac:spMkLst>
        </pc:spChg>
        <pc:spChg chg="mod">
          <ac:chgData name="Yaa B" userId="97c21765c792c5f1" providerId="LiveId" clId="{44D64FCD-B2D2-45A6-9FFD-88A675647C2E}" dt="2024-07-22T05:35:57.986" v="526" actId="1036"/>
          <ac:spMkLst>
            <pc:docMk/>
            <pc:sldMk cId="0" sldId="258"/>
            <ac:spMk id="123" creationId="{00000000-0000-0000-0000-000000000000}"/>
          </ac:spMkLst>
        </pc:spChg>
        <pc:spChg chg="mod">
          <ac:chgData name="Yaa B" userId="97c21765c792c5f1" providerId="LiveId" clId="{44D64FCD-B2D2-45A6-9FFD-88A675647C2E}" dt="2024-07-22T05:35:57.986" v="526" actId="1036"/>
          <ac:spMkLst>
            <pc:docMk/>
            <pc:sldMk cId="0" sldId="258"/>
            <ac:spMk id="124" creationId="{00000000-0000-0000-0000-000000000000}"/>
          </ac:spMkLst>
        </pc:spChg>
        <pc:spChg chg="mod">
          <ac:chgData name="Yaa B" userId="97c21765c792c5f1" providerId="LiveId" clId="{44D64FCD-B2D2-45A6-9FFD-88A675647C2E}" dt="2024-07-22T05:35:57.986" v="526" actId="1036"/>
          <ac:spMkLst>
            <pc:docMk/>
            <pc:sldMk cId="0" sldId="258"/>
            <ac:spMk id="125" creationId="{00000000-0000-0000-0000-000000000000}"/>
          </ac:spMkLst>
        </pc:spChg>
        <pc:spChg chg="mod">
          <ac:chgData name="Yaa B" userId="97c21765c792c5f1" providerId="LiveId" clId="{44D64FCD-B2D2-45A6-9FFD-88A675647C2E}" dt="2024-07-22T05:35:57.986" v="526" actId="1036"/>
          <ac:spMkLst>
            <pc:docMk/>
            <pc:sldMk cId="0" sldId="258"/>
            <ac:spMk id="127" creationId="{00000000-0000-0000-0000-000000000000}"/>
          </ac:spMkLst>
        </pc:spChg>
        <pc:spChg chg="mod">
          <ac:chgData name="Yaa B" userId="97c21765c792c5f1" providerId="LiveId" clId="{44D64FCD-B2D2-45A6-9FFD-88A675647C2E}" dt="2024-07-22T05:35:57.986" v="526" actId="1036"/>
          <ac:spMkLst>
            <pc:docMk/>
            <pc:sldMk cId="0" sldId="258"/>
            <ac:spMk id="128" creationId="{00000000-0000-0000-0000-000000000000}"/>
          </ac:spMkLst>
        </pc:spChg>
        <pc:spChg chg="mod">
          <ac:chgData name="Yaa B" userId="97c21765c792c5f1" providerId="LiveId" clId="{44D64FCD-B2D2-45A6-9FFD-88A675647C2E}" dt="2024-07-22T05:35:57.986" v="526" actId="1036"/>
          <ac:spMkLst>
            <pc:docMk/>
            <pc:sldMk cId="0" sldId="258"/>
            <ac:spMk id="130" creationId="{00000000-0000-0000-0000-000000000000}"/>
          </ac:spMkLst>
        </pc:spChg>
        <pc:spChg chg="mod">
          <ac:chgData name="Yaa B" userId="97c21765c792c5f1" providerId="LiveId" clId="{44D64FCD-B2D2-45A6-9FFD-88A675647C2E}" dt="2024-07-22T05:35:57.986" v="526" actId="1036"/>
          <ac:spMkLst>
            <pc:docMk/>
            <pc:sldMk cId="0" sldId="258"/>
            <ac:spMk id="131" creationId="{00000000-0000-0000-0000-000000000000}"/>
          </ac:spMkLst>
        </pc:spChg>
        <pc:spChg chg="mod">
          <ac:chgData name="Yaa B" userId="97c21765c792c5f1" providerId="LiveId" clId="{44D64FCD-B2D2-45A6-9FFD-88A675647C2E}" dt="2024-07-22T05:35:57.986" v="526" actId="1036"/>
          <ac:spMkLst>
            <pc:docMk/>
            <pc:sldMk cId="0" sldId="258"/>
            <ac:spMk id="132" creationId="{00000000-0000-0000-0000-000000000000}"/>
          </ac:spMkLst>
        </pc:spChg>
        <pc:spChg chg="del">
          <ac:chgData name="Yaa B" userId="97c21765c792c5f1" providerId="LiveId" clId="{44D64FCD-B2D2-45A6-9FFD-88A675647C2E}" dt="2024-07-19T08:28:04.462" v="170" actId="478"/>
          <ac:spMkLst>
            <pc:docMk/>
            <pc:sldMk cId="0" sldId="258"/>
            <ac:spMk id="140" creationId="{00000000-0000-0000-0000-000000000000}"/>
          </ac:spMkLst>
        </pc:spChg>
        <pc:spChg chg="del">
          <ac:chgData name="Yaa B" userId="97c21765c792c5f1" providerId="LiveId" clId="{44D64FCD-B2D2-45A6-9FFD-88A675647C2E}" dt="2024-07-19T08:28:04.462" v="170" actId="478"/>
          <ac:spMkLst>
            <pc:docMk/>
            <pc:sldMk cId="0" sldId="258"/>
            <ac:spMk id="141" creationId="{00000000-0000-0000-0000-000000000000}"/>
          </ac:spMkLst>
        </pc:spChg>
        <pc:spChg chg="mod">
          <ac:chgData name="Yaa B" userId="97c21765c792c5f1" providerId="LiveId" clId="{44D64FCD-B2D2-45A6-9FFD-88A675647C2E}" dt="2024-07-22T05:35:57.986" v="526" actId="1036"/>
          <ac:spMkLst>
            <pc:docMk/>
            <pc:sldMk cId="0" sldId="258"/>
            <ac:spMk id="143" creationId="{00000000-0000-0000-0000-000000000000}"/>
          </ac:spMkLst>
        </pc:spChg>
        <pc:spChg chg="mod">
          <ac:chgData name="Yaa B" userId="97c21765c792c5f1" providerId="LiveId" clId="{44D64FCD-B2D2-45A6-9FFD-88A675647C2E}" dt="2024-07-22T05:35:57.986" v="526" actId="1036"/>
          <ac:spMkLst>
            <pc:docMk/>
            <pc:sldMk cId="0" sldId="258"/>
            <ac:spMk id="144" creationId="{00000000-0000-0000-0000-000000000000}"/>
          </ac:spMkLst>
        </pc:spChg>
        <pc:spChg chg="mod">
          <ac:chgData name="Yaa B" userId="97c21765c792c5f1" providerId="LiveId" clId="{44D64FCD-B2D2-45A6-9FFD-88A675647C2E}" dt="2024-07-22T05:35:57.986" v="526" actId="1036"/>
          <ac:spMkLst>
            <pc:docMk/>
            <pc:sldMk cId="0" sldId="258"/>
            <ac:spMk id="149" creationId="{00000000-0000-0000-0000-000000000000}"/>
          </ac:spMkLst>
        </pc:spChg>
        <pc:spChg chg="mod">
          <ac:chgData name="Yaa B" userId="97c21765c792c5f1" providerId="LiveId" clId="{44D64FCD-B2D2-45A6-9FFD-88A675647C2E}" dt="2024-07-22T05:35:57.986" v="526" actId="1036"/>
          <ac:spMkLst>
            <pc:docMk/>
            <pc:sldMk cId="0" sldId="258"/>
            <ac:spMk id="150" creationId="{00000000-0000-0000-0000-000000000000}"/>
          </ac:spMkLst>
        </pc:spChg>
        <pc:picChg chg="mod">
          <ac:chgData name="Yaa B" userId="97c21765c792c5f1" providerId="LiveId" clId="{44D64FCD-B2D2-45A6-9FFD-88A675647C2E}" dt="2024-07-22T05:35:57.986" v="526" actId="1036"/>
          <ac:picMkLst>
            <pc:docMk/>
            <pc:sldMk cId="0" sldId="258"/>
            <ac:picMk id="121" creationId="{00000000-0000-0000-0000-000000000000}"/>
          </ac:picMkLst>
        </pc:picChg>
        <pc:picChg chg="mod">
          <ac:chgData name="Yaa B" userId="97c21765c792c5f1" providerId="LiveId" clId="{44D64FCD-B2D2-45A6-9FFD-88A675647C2E}" dt="2024-07-22T05:35:57.986" v="526" actId="1036"/>
          <ac:picMkLst>
            <pc:docMk/>
            <pc:sldMk cId="0" sldId="258"/>
            <ac:picMk id="122" creationId="{00000000-0000-0000-0000-000000000000}"/>
          </ac:picMkLst>
        </pc:picChg>
        <pc:picChg chg="mod">
          <ac:chgData name="Yaa B" userId="97c21765c792c5f1" providerId="LiveId" clId="{44D64FCD-B2D2-45A6-9FFD-88A675647C2E}" dt="2024-07-22T05:35:57.986" v="526" actId="1036"/>
          <ac:picMkLst>
            <pc:docMk/>
            <pc:sldMk cId="0" sldId="258"/>
            <ac:picMk id="126" creationId="{00000000-0000-0000-0000-000000000000}"/>
          </ac:picMkLst>
        </pc:picChg>
        <pc:picChg chg="mod">
          <ac:chgData name="Yaa B" userId="97c21765c792c5f1" providerId="LiveId" clId="{44D64FCD-B2D2-45A6-9FFD-88A675647C2E}" dt="2024-07-22T05:35:57.986" v="526" actId="1036"/>
          <ac:picMkLst>
            <pc:docMk/>
            <pc:sldMk cId="0" sldId="258"/>
            <ac:picMk id="129" creationId="{00000000-0000-0000-0000-000000000000}"/>
          </ac:picMkLst>
        </pc:picChg>
        <pc:picChg chg="mod">
          <ac:chgData name="Yaa B" userId="97c21765c792c5f1" providerId="LiveId" clId="{44D64FCD-B2D2-45A6-9FFD-88A675647C2E}" dt="2024-07-22T05:35:57.986" v="526" actId="1036"/>
          <ac:picMkLst>
            <pc:docMk/>
            <pc:sldMk cId="0" sldId="258"/>
            <ac:picMk id="133" creationId="{00000000-0000-0000-0000-000000000000}"/>
          </ac:picMkLst>
        </pc:picChg>
        <pc:picChg chg="mod">
          <ac:chgData name="Yaa B" userId="97c21765c792c5f1" providerId="LiveId" clId="{44D64FCD-B2D2-45A6-9FFD-88A675647C2E}" dt="2024-07-22T05:35:57.986" v="526" actId="1036"/>
          <ac:picMkLst>
            <pc:docMk/>
            <pc:sldMk cId="0" sldId="258"/>
            <ac:picMk id="137" creationId="{00000000-0000-0000-0000-000000000000}"/>
          </ac:picMkLst>
        </pc:picChg>
        <pc:picChg chg="mod">
          <ac:chgData name="Yaa B" userId="97c21765c792c5f1" providerId="LiveId" clId="{44D64FCD-B2D2-45A6-9FFD-88A675647C2E}" dt="2024-07-22T05:35:57.986" v="526" actId="1036"/>
          <ac:picMkLst>
            <pc:docMk/>
            <pc:sldMk cId="0" sldId="258"/>
            <ac:picMk id="146" creationId="{00000000-0000-0000-0000-000000000000}"/>
          </ac:picMkLst>
        </pc:picChg>
        <pc:picChg chg="mod">
          <ac:chgData name="Yaa B" userId="97c21765c792c5f1" providerId="LiveId" clId="{44D64FCD-B2D2-45A6-9FFD-88A675647C2E}" dt="2024-07-22T05:35:57.986" v="526" actId="1036"/>
          <ac:picMkLst>
            <pc:docMk/>
            <pc:sldMk cId="0" sldId="258"/>
            <ac:picMk id="148" creationId="{00000000-0000-0000-0000-000000000000}"/>
          </ac:picMkLst>
        </pc:picChg>
        <pc:cxnChg chg="mod">
          <ac:chgData name="Yaa B" userId="97c21765c792c5f1" providerId="LiveId" clId="{44D64FCD-B2D2-45A6-9FFD-88A675647C2E}" dt="2024-07-22T05:35:57.986" v="526" actId="1036"/>
          <ac:cxnSpMkLst>
            <pc:docMk/>
            <pc:sldMk cId="0" sldId="258"/>
            <ac:cxnSpMk id="134" creationId="{00000000-0000-0000-0000-000000000000}"/>
          </ac:cxnSpMkLst>
        </pc:cxnChg>
        <pc:cxnChg chg="mod">
          <ac:chgData name="Yaa B" userId="97c21765c792c5f1" providerId="LiveId" clId="{44D64FCD-B2D2-45A6-9FFD-88A675647C2E}" dt="2024-07-22T05:35:57.986" v="526" actId="1036"/>
          <ac:cxnSpMkLst>
            <pc:docMk/>
            <pc:sldMk cId="0" sldId="258"/>
            <ac:cxnSpMk id="135" creationId="{00000000-0000-0000-0000-000000000000}"/>
          </ac:cxnSpMkLst>
        </pc:cxnChg>
        <pc:cxnChg chg="mod">
          <ac:chgData name="Yaa B" userId="97c21765c792c5f1" providerId="LiveId" clId="{44D64FCD-B2D2-45A6-9FFD-88A675647C2E}" dt="2024-07-22T05:35:57.986" v="526" actId="1036"/>
          <ac:cxnSpMkLst>
            <pc:docMk/>
            <pc:sldMk cId="0" sldId="258"/>
            <ac:cxnSpMk id="136" creationId="{00000000-0000-0000-0000-000000000000}"/>
          </ac:cxnSpMkLst>
        </pc:cxnChg>
        <pc:cxnChg chg="mod">
          <ac:chgData name="Yaa B" userId="97c21765c792c5f1" providerId="LiveId" clId="{44D64FCD-B2D2-45A6-9FFD-88A675647C2E}" dt="2024-07-22T05:35:57.986" v="526" actId="1036"/>
          <ac:cxnSpMkLst>
            <pc:docMk/>
            <pc:sldMk cId="0" sldId="258"/>
            <ac:cxnSpMk id="138" creationId="{00000000-0000-0000-0000-000000000000}"/>
          </ac:cxnSpMkLst>
        </pc:cxnChg>
        <pc:cxnChg chg="mod">
          <ac:chgData name="Yaa B" userId="97c21765c792c5f1" providerId="LiveId" clId="{44D64FCD-B2D2-45A6-9FFD-88A675647C2E}" dt="2024-07-22T05:35:57.986" v="526" actId="1036"/>
          <ac:cxnSpMkLst>
            <pc:docMk/>
            <pc:sldMk cId="0" sldId="258"/>
            <ac:cxnSpMk id="139" creationId="{00000000-0000-0000-0000-000000000000}"/>
          </ac:cxnSpMkLst>
        </pc:cxnChg>
        <pc:cxnChg chg="del">
          <ac:chgData name="Yaa B" userId="97c21765c792c5f1" providerId="LiveId" clId="{44D64FCD-B2D2-45A6-9FFD-88A675647C2E}" dt="2024-07-19T08:28:04.462" v="170" actId="478"/>
          <ac:cxnSpMkLst>
            <pc:docMk/>
            <pc:sldMk cId="0" sldId="258"/>
            <ac:cxnSpMk id="142" creationId="{00000000-0000-0000-0000-000000000000}"/>
          </ac:cxnSpMkLst>
        </pc:cxnChg>
        <pc:cxnChg chg="mod">
          <ac:chgData name="Yaa B" userId="97c21765c792c5f1" providerId="LiveId" clId="{44D64FCD-B2D2-45A6-9FFD-88A675647C2E}" dt="2024-07-22T05:35:57.986" v="526" actId="1036"/>
          <ac:cxnSpMkLst>
            <pc:docMk/>
            <pc:sldMk cId="0" sldId="258"/>
            <ac:cxnSpMk id="145" creationId="{00000000-0000-0000-0000-000000000000}"/>
          </ac:cxnSpMkLst>
        </pc:cxnChg>
        <pc:cxnChg chg="mod">
          <ac:chgData name="Yaa B" userId="97c21765c792c5f1" providerId="LiveId" clId="{44D64FCD-B2D2-45A6-9FFD-88A675647C2E}" dt="2024-07-22T05:35:57.986" v="526" actId="1036"/>
          <ac:cxnSpMkLst>
            <pc:docMk/>
            <pc:sldMk cId="0" sldId="258"/>
            <ac:cxnSpMk id="147" creationId="{00000000-0000-0000-0000-000000000000}"/>
          </ac:cxnSpMkLst>
        </pc:cxnChg>
        <pc:extLst>
          <p:ext xmlns:p="http://schemas.openxmlformats.org/presentationml/2006/main" uri="{D6D511B9-2390-475A-947B-AFAB55BFBCF1}">
            <pc226:cmChg xmlns:pc226="http://schemas.microsoft.com/office/powerpoint/2022/06/main/command" chg="add del">
              <pc226:chgData name="Yaa B" userId="97c21765c792c5f1" providerId="LiveId" clId="{44D64FCD-B2D2-45A6-9FFD-88A675647C2E}" dt="2024-07-19T08:35:18.524" v="321"/>
              <pc2:cmMkLst xmlns:pc2="http://schemas.microsoft.com/office/powerpoint/2019/9/main/command">
                <pc:docMk/>
                <pc:sldMk cId="0" sldId="258"/>
                <pc2:cmMk id="{7D56C498-A7FB-4C74-85BA-251727F98829}"/>
              </pc2:cmMkLst>
            </pc226:cmChg>
          </p:ext>
        </pc:extLst>
      </pc:sldChg>
      <pc:sldChg chg="addSp delSp modSp mod modClrScheme addCm chgLayout modNotes">
        <pc:chgData name="Yaa B" userId="97c21765c792c5f1" providerId="LiveId" clId="{44D64FCD-B2D2-45A6-9FFD-88A675647C2E}" dt="2024-07-19T08:42:12.542" v="375"/>
        <pc:sldMkLst>
          <pc:docMk/>
          <pc:sldMk cId="0" sldId="259"/>
        </pc:sldMkLst>
        <pc:spChg chg="add mod ord">
          <ac:chgData name="Yaa B" userId="97c21765c792c5f1" providerId="LiveId" clId="{44D64FCD-B2D2-45A6-9FFD-88A675647C2E}" dt="2024-07-19T08:36:05.711" v="346" actId="20577"/>
          <ac:spMkLst>
            <pc:docMk/>
            <pc:sldMk cId="0" sldId="259"/>
            <ac:spMk id="2" creationId="{146BBAB5-4B68-D92C-B1D5-1E27D8250DE1}"/>
          </ac:spMkLst>
        </pc:spChg>
        <pc:spChg chg="add mod ord">
          <ac:chgData name="Yaa B" userId="97c21765c792c5f1" providerId="LiveId" clId="{44D64FCD-B2D2-45A6-9FFD-88A675647C2E}" dt="2024-07-19T08:40:43.066" v="374" actId="20577"/>
          <ac:spMkLst>
            <pc:docMk/>
            <pc:sldMk cId="0" sldId="259"/>
            <ac:spMk id="3" creationId="{22EF9BEC-88E9-B0BB-2CA5-D12CDDA25CB7}"/>
          </ac:spMkLst>
        </pc:spChg>
        <pc:spChg chg="del">
          <ac:chgData name="Yaa B" userId="97c21765c792c5f1" providerId="LiveId" clId="{44D64FCD-B2D2-45A6-9FFD-88A675647C2E}" dt="2024-07-19T08:31:16.101" v="295" actId="478"/>
          <ac:spMkLst>
            <pc:docMk/>
            <pc:sldMk cId="0" sldId="259"/>
            <ac:spMk id="155" creationId="{00000000-0000-0000-0000-000000000000}"/>
          </ac:spMkLst>
        </pc:spChg>
        <pc:spChg chg="del mod">
          <ac:chgData name="Yaa B" userId="97c21765c792c5f1" providerId="LiveId" clId="{44D64FCD-B2D2-45A6-9FFD-88A675647C2E}" dt="2024-07-19T08:35:53.205" v="342" actId="478"/>
          <ac:spMkLst>
            <pc:docMk/>
            <pc:sldMk cId="0" sldId="259"/>
            <ac:spMk id="156" creationId="{00000000-0000-0000-0000-000000000000}"/>
          </ac:spMkLst>
        </pc:spChg>
        <pc:spChg chg="del">
          <ac:chgData name="Yaa B" userId="97c21765c792c5f1" providerId="LiveId" clId="{44D64FCD-B2D2-45A6-9FFD-88A675647C2E}" dt="2024-07-19T08:31:20.181" v="296" actId="478"/>
          <ac:spMkLst>
            <pc:docMk/>
            <pc:sldMk cId="0" sldId="259"/>
            <ac:spMk id="157" creationId="{00000000-0000-0000-0000-000000000000}"/>
          </ac:spMkLst>
        </pc:spChg>
        <pc:spChg chg="del mod">
          <ac:chgData name="Yaa B" userId="97c21765c792c5f1" providerId="LiveId" clId="{44D64FCD-B2D2-45A6-9FFD-88A675647C2E}" dt="2024-07-19T08:36:15.643" v="348" actId="478"/>
          <ac:spMkLst>
            <pc:docMk/>
            <pc:sldMk cId="0" sldId="259"/>
            <ac:spMk id="158" creationId="{00000000-0000-0000-0000-000000000000}"/>
          </ac:spMkLst>
        </pc:spChg>
        <pc:spChg chg="del">
          <ac:chgData name="Yaa B" userId="97c21765c792c5f1" providerId="LiveId" clId="{44D64FCD-B2D2-45A6-9FFD-88A675647C2E}" dt="2024-07-19T08:31:20.181" v="296" actId="478"/>
          <ac:spMkLst>
            <pc:docMk/>
            <pc:sldMk cId="0" sldId="259"/>
            <ac:spMk id="160" creationId="{00000000-0000-0000-0000-000000000000}"/>
          </ac:spMkLst>
        </pc:spChg>
        <pc:spChg chg="del">
          <ac:chgData name="Yaa B" userId="97c21765c792c5f1" providerId="LiveId" clId="{44D64FCD-B2D2-45A6-9FFD-88A675647C2E}" dt="2024-07-19T08:31:20.181" v="296" actId="478"/>
          <ac:spMkLst>
            <pc:docMk/>
            <pc:sldMk cId="0" sldId="259"/>
            <ac:spMk id="161" creationId="{00000000-0000-0000-0000-000000000000}"/>
          </ac:spMkLst>
        </pc:spChg>
        <pc:picChg chg="mod">
          <ac:chgData name="Yaa B" userId="97c21765c792c5f1" providerId="LiveId" clId="{44D64FCD-B2D2-45A6-9FFD-88A675647C2E}" dt="2024-07-19T08:38:46.430" v="360" actId="1076"/>
          <ac:picMkLst>
            <pc:docMk/>
            <pc:sldMk cId="0" sldId="259"/>
            <ac:picMk id="159" creationId="{00000000-0000-0000-0000-000000000000}"/>
          </ac:picMkLst>
        </pc:picChg>
        <pc:cxnChg chg="del">
          <ac:chgData name="Yaa B" userId="97c21765c792c5f1" providerId="LiveId" clId="{44D64FCD-B2D2-45A6-9FFD-88A675647C2E}" dt="2024-07-19T08:31:20.181" v="296" actId="478"/>
          <ac:cxnSpMkLst>
            <pc:docMk/>
            <pc:sldMk cId="0" sldId="259"/>
            <ac:cxnSpMk id="162" creationId="{00000000-0000-0000-0000-000000000000}"/>
          </ac:cxnSpMkLst>
        </pc:cxnChg>
        <pc:extLst>
          <p:ext xmlns:p="http://schemas.openxmlformats.org/presentationml/2006/main" uri="{D6D511B9-2390-475A-947B-AFAB55BFBCF1}">
            <pc226:cmChg xmlns:pc226="http://schemas.microsoft.com/office/powerpoint/2022/06/main/command" chg="add">
              <pc226:chgData name="Yaa B" userId="97c21765c792c5f1" providerId="LiveId" clId="{44D64FCD-B2D2-45A6-9FFD-88A675647C2E}" dt="2024-07-19T08:42:12.542" v="375"/>
              <pc2:cmMkLst xmlns:pc2="http://schemas.microsoft.com/office/powerpoint/2019/9/main/command">
                <pc:docMk/>
                <pc:sldMk cId="0" sldId="259"/>
                <pc2:cmMk id="{76F0BA51-510C-41CA-9481-E74A0D5AA237}"/>
              </pc2:cmMkLst>
            </pc226:cmChg>
          </p:ext>
        </pc:extLst>
      </pc:sldChg>
      <pc:sldChg chg="addSp delSp modSp mod modClrScheme addCm modCm chgLayout modNotes">
        <pc:chgData name="Yaa B" userId="97c21765c792c5f1" providerId="LiveId" clId="{44D64FCD-B2D2-45A6-9FFD-88A675647C2E}" dt="2024-07-22T05:59:53.774" v="1329" actId="14100"/>
        <pc:sldMkLst>
          <pc:docMk/>
          <pc:sldMk cId="0" sldId="260"/>
        </pc:sldMkLst>
        <pc:spChg chg="add del">
          <ac:chgData name="Yaa B" userId="97c21765c792c5f1" providerId="LiveId" clId="{44D64FCD-B2D2-45A6-9FFD-88A675647C2E}" dt="2024-07-22T05:52:11.781" v="911" actId="11529"/>
          <ac:spMkLst>
            <pc:docMk/>
            <pc:sldMk cId="0" sldId="260"/>
            <ac:spMk id="2" creationId="{9E6BAC34-9A03-4751-11A8-073C79AF3A1A}"/>
          </ac:spMkLst>
        </pc:spChg>
        <pc:spChg chg="add del mod ord">
          <ac:chgData name="Yaa B" userId="97c21765c792c5f1" providerId="LiveId" clId="{44D64FCD-B2D2-45A6-9FFD-88A675647C2E}" dt="2024-07-19T08:42:26.430" v="377" actId="700"/>
          <ac:spMkLst>
            <pc:docMk/>
            <pc:sldMk cId="0" sldId="260"/>
            <ac:spMk id="2" creationId="{B8F6B6FD-4512-7682-B587-32998FAC5C07}"/>
          </ac:spMkLst>
        </pc:spChg>
        <pc:spChg chg="add mod ord">
          <ac:chgData name="Yaa B" userId="97c21765c792c5f1" providerId="LiveId" clId="{44D64FCD-B2D2-45A6-9FFD-88A675647C2E}" dt="2024-07-22T05:53:06.483" v="944" actId="20577"/>
          <ac:spMkLst>
            <pc:docMk/>
            <pc:sldMk cId="0" sldId="260"/>
            <ac:spMk id="3" creationId="{715504CF-1D6D-5715-8BD3-6A03DF8E9E2E}"/>
          </ac:spMkLst>
        </pc:spChg>
        <pc:spChg chg="add mod">
          <ac:chgData name="Yaa B" userId="97c21765c792c5f1" providerId="LiveId" clId="{44D64FCD-B2D2-45A6-9FFD-88A675647C2E}" dt="2024-07-22T05:59:53.774" v="1329" actId="14100"/>
          <ac:spMkLst>
            <pc:docMk/>
            <pc:sldMk cId="0" sldId="260"/>
            <ac:spMk id="4" creationId="{4BB2F509-47AE-816C-23CA-77671DC8C909}"/>
          </ac:spMkLst>
        </pc:spChg>
        <pc:spChg chg="add mod">
          <ac:chgData name="Yaa B" userId="97c21765c792c5f1" providerId="LiveId" clId="{44D64FCD-B2D2-45A6-9FFD-88A675647C2E}" dt="2024-07-22T05:54:33.161" v="1026" actId="14100"/>
          <ac:spMkLst>
            <pc:docMk/>
            <pc:sldMk cId="0" sldId="260"/>
            <ac:spMk id="5" creationId="{551D2E56-4299-A858-A362-F83D6CFF9296}"/>
          </ac:spMkLst>
        </pc:spChg>
        <pc:spChg chg="add mod">
          <ac:chgData name="Yaa B" userId="97c21765c792c5f1" providerId="LiveId" clId="{44D64FCD-B2D2-45A6-9FFD-88A675647C2E}" dt="2024-07-22T05:54:41.065" v="1078" actId="1035"/>
          <ac:spMkLst>
            <pc:docMk/>
            <pc:sldMk cId="0" sldId="260"/>
            <ac:spMk id="6" creationId="{25945D75-C132-5F38-29E4-22CCDE5F56B9}"/>
          </ac:spMkLst>
        </pc:spChg>
        <pc:spChg chg="del">
          <ac:chgData name="Yaa B" userId="97c21765c792c5f1" providerId="LiveId" clId="{44D64FCD-B2D2-45A6-9FFD-88A675647C2E}" dt="2024-07-19T08:31:30.891" v="297" actId="478"/>
          <ac:spMkLst>
            <pc:docMk/>
            <pc:sldMk cId="0" sldId="260"/>
            <ac:spMk id="167" creationId="{00000000-0000-0000-0000-000000000000}"/>
          </ac:spMkLst>
        </pc:spChg>
        <pc:spChg chg="mod">
          <ac:chgData name="Yaa B" userId="97c21765c792c5f1" providerId="LiveId" clId="{44D64FCD-B2D2-45A6-9FFD-88A675647C2E}" dt="2024-07-22T05:54:30.910" v="1025" actId="14100"/>
          <ac:spMkLst>
            <pc:docMk/>
            <pc:sldMk cId="0" sldId="260"/>
            <ac:spMk id="168" creationId="{00000000-0000-0000-0000-000000000000}"/>
          </ac:spMkLst>
        </pc:spChg>
        <pc:spChg chg="del">
          <ac:chgData name="Yaa B" userId="97c21765c792c5f1" providerId="LiveId" clId="{44D64FCD-B2D2-45A6-9FFD-88A675647C2E}" dt="2024-07-19T08:31:35.273" v="298" actId="478"/>
          <ac:spMkLst>
            <pc:docMk/>
            <pc:sldMk cId="0" sldId="260"/>
            <ac:spMk id="169" creationId="{00000000-0000-0000-0000-000000000000}"/>
          </ac:spMkLst>
        </pc:spChg>
        <pc:spChg chg="del mod">
          <ac:chgData name="Yaa B" userId="97c21765c792c5f1" providerId="LiveId" clId="{44D64FCD-B2D2-45A6-9FFD-88A675647C2E}" dt="2024-07-19T08:42:28.905" v="379" actId="478"/>
          <ac:spMkLst>
            <pc:docMk/>
            <pc:sldMk cId="0" sldId="260"/>
            <ac:spMk id="170" creationId="{00000000-0000-0000-0000-000000000000}"/>
          </ac:spMkLst>
        </pc:spChg>
        <pc:spChg chg="del mod">
          <ac:chgData name="Yaa B" userId="97c21765c792c5f1" providerId="LiveId" clId="{44D64FCD-B2D2-45A6-9FFD-88A675647C2E}" dt="2024-07-22T05:48:46.065" v="790" actId="478"/>
          <ac:spMkLst>
            <pc:docMk/>
            <pc:sldMk cId="0" sldId="260"/>
            <ac:spMk id="171" creationId="{00000000-0000-0000-0000-000000000000}"/>
          </ac:spMkLst>
        </pc:spChg>
        <pc:spChg chg="del mod">
          <ac:chgData name="Yaa B" userId="97c21765c792c5f1" providerId="LiveId" clId="{44D64FCD-B2D2-45A6-9FFD-88A675647C2E}" dt="2024-07-22T05:49:35.968" v="799" actId="478"/>
          <ac:spMkLst>
            <pc:docMk/>
            <pc:sldMk cId="0" sldId="260"/>
            <ac:spMk id="172" creationId="{00000000-0000-0000-0000-000000000000}"/>
          </ac:spMkLst>
        </pc:spChg>
        <pc:spChg chg="mod">
          <ac:chgData name="Yaa B" userId="97c21765c792c5f1" providerId="LiveId" clId="{44D64FCD-B2D2-45A6-9FFD-88A675647C2E}" dt="2024-07-22T05:54:30.910" v="1025" actId="14100"/>
          <ac:spMkLst>
            <pc:docMk/>
            <pc:sldMk cId="0" sldId="260"/>
            <ac:spMk id="173" creationId="{00000000-0000-0000-0000-000000000000}"/>
          </ac:spMkLst>
        </pc:spChg>
        <pc:spChg chg="del mod">
          <ac:chgData name="Yaa B" userId="97c21765c792c5f1" providerId="LiveId" clId="{44D64FCD-B2D2-45A6-9FFD-88A675647C2E}" dt="2024-07-22T05:50:12.537" v="809" actId="478"/>
          <ac:spMkLst>
            <pc:docMk/>
            <pc:sldMk cId="0" sldId="260"/>
            <ac:spMk id="174" creationId="{00000000-0000-0000-0000-000000000000}"/>
          </ac:spMkLst>
        </pc:spChg>
        <pc:spChg chg="del mod">
          <ac:chgData name="Yaa B" userId="97c21765c792c5f1" providerId="LiveId" clId="{44D64FCD-B2D2-45A6-9FFD-88A675647C2E}" dt="2024-07-22T05:50:25.748" v="812" actId="478"/>
          <ac:spMkLst>
            <pc:docMk/>
            <pc:sldMk cId="0" sldId="260"/>
            <ac:spMk id="175" creationId="{00000000-0000-0000-0000-000000000000}"/>
          </ac:spMkLst>
        </pc:spChg>
        <pc:spChg chg="mod">
          <ac:chgData name="Yaa B" userId="97c21765c792c5f1" providerId="LiveId" clId="{44D64FCD-B2D2-45A6-9FFD-88A675647C2E}" dt="2024-07-22T05:54:30.910" v="1025" actId="14100"/>
          <ac:spMkLst>
            <pc:docMk/>
            <pc:sldMk cId="0" sldId="260"/>
            <ac:spMk id="176" creationId="{00000000-0000-0000-0000-000000000000}"/>
          </ac:spMkLst>
        </pc:spChg>
        <pc:spChg chg="del mod">
          <ac:chgData name="Yaa B" userId="97c21765c792c5f1" providerId="LiveId" clId="{44D64FCD-B2D2-45A6-9FFD-88A675647C2E}" dt="2024-07-22T05:51:02.687" v="821" actId="478"/>
          <ac:spMkLst>
            <pc:docMk/>
            <pc:sldMk cId="0" sldId="260"/>
            <ac:spMk id="177" creationId="{00000000-0000-0000-0000-000000000000}"/>
          </ac:spMkLst>
        </pc:spChg>
        <pc:spChg chg="del mod">
          <ac:chgData name="Yaa B" userId="97c21765c792c5f1" providerId="LiveId" clId="{44D64FCD-B2D2-45A6-9FFD-88A675647C2E}" dt="2024-07-22T05:51:09.659" v="824" actId="478"/>
          <ac:spMkLst>
            <pc:docMk/>
            <pc:sldMk cId="0" sldId="260"/>
            <ac:spMk id="178" creationId="{00000000-0000-0000-0000-000000000000}"/>
          </ac:spMkLst>
        </pc:spChg>
        <pc:spChg chg="del">
          <ac:chgData name="Yaa B" userId="97c21765c792c5f1" providerId="LiveId" clId="{44D64FCD-B2D2-45A6-9FFD-88A675647C2E}" dt="2024-07-19T08:31:35.273" v="298" actId="478"/>
          <ac:spMkLst>
            <pc:docMk/>
            <pc:sldMk cId="0" sldId="260"/>
            <ac:spMk id="179" creationId="{00000000-0000-0000-0000-000000000000}"/>
          </ac:spMkLst>
        </pc:spChg>
        <pc:spChg chg="del">
          <ac:chgData name="Yaa B" userId="97c21765c792c5f1" providerId="LiveId" clId="{44D64FCD-B2D2-45A6-9FFD-88A675647C2E}" dt="2024-07-19T08:31:35.273" v="298" actId="478"/>
          <ac:spMkLst>
            <pc:docMk/>
            <pc:sldMk cId="0" sldId="260"/>
            <ac:spMk id="180" creationId="{00000000-0000-0000-0000-000000000000}"/>
          </ac:spMkLst>
        </pc:spChg>
        <pc:cxnChg chg="del">
          <ac:chgData name="Yaa B" userId="97c21765c792c5f1" providerId="LiveId" clId="{44D64FCD-B2D2-45A6-9FFD-88A675647C2E}" dt="2024-07-19T08:31:35.273" v="298" actId="478"/>
          <ac:cxnSpMkLst>
            <pc:docMk/>
            <pc:sldMk cId="0" sldId="260"/>
            <ac:cxnSpMk id="181" creationId="{00000000-0000-0000-0000-000000000000}"/>
          </ac:cxnSpMkLst>
        </pc:cxnChg>
        <pc:extLst>
          <p:ext xmlns:p="http://schemas.openxmlformats.org/presentationml/2006/main" uri="{D6D511B9-2390-475A-947B-AFAB55BFBCF1}">
            <pc226:cmChg xmlns:pc226="http://schemas.microsoft.com/office/powerpoint/2022/06/main/command" chg="add mod">
              <pc226:chgData name="Yaa B" userId="97c21765c792c5f1" providerId="LiveId" clId="{44D64FCD-B2D2-45A6-9FFD-88A675647C2E}" dt="2024-07-19T08:44:42.687" v="386"/>
              <pc2:cmMkLst xmlns:pc2="http://schemas.microsoft.com/office/powerpoint/2019/9/main/command">
                <pc:docMk/>
                <pc:sldMk cId="0" sldId="260"/>
                <pc2:cmMk id="{C3A55663-5524-4255-AB90-D6EC04F2A1CC}"/>
              </pc2:cmMkLst>
            </pc226:cmChg>
          </p:ext>
        </pc:extLst>
      </pc:sldChg>
      <pc:sldChg chg="addSp delSp modSp mod modClrScheme addCm modCm chgLayout modNotes">
        <pc:chgData name="Yaa B" userId="97c21765c792c5f1" providerId="LiveId" clId="{44D64FCD-B2D2-45A6-9FFD-88A675647C2E}" dt="2024-07-22T06:02:21.322" v="1425" actId="1037"/>
        <pc:sldMkLst>
          <pc:docMk/>
          <pc:sldMk cId="0" sldId="261"/>
        </pc:sldMkLst>
        <pc:spChg chg="add mod">
          <ac:chgData name="Yaa B" userId="97c21765c792c5f1" providerId="LiveId" clId="{44D64FCD-B2D2-45A6-9FFD-88A675647C2E}" dt="2024-07-22T06:02:21.322" v="1425" actId="1037"/>
          <ac:spMkLst>
            <pc:docMk/>
            <pc:sldMk cId="0" sldId="261"/>
            <ac:spMk id="2" creationId="{74BF21CE-C9F1-E193-2865-72B278BB9945}"/>
          </ac:spMkLst>
        </pc:spChg>
        <pc:spChg chg="add del mod ord">
          <ac:chgData name="Yaa B" userId="97c21765c792c5f1" providerId="LiveId" clId="{44D64FCD-B2D2-45A6-9FFD-88A675647C2E}" dt="2024-07-19T08:45:20.917" v="392" actId="6264"/>
          <ac:spMkLst>
            <pc:docMk/>
            <pc:sldMk cId="0" sldId="261"/>
            <ac:spMk id="2" creationId="{CBDC45C7-083C-18CB-0A6B-DCE29BA05915}"/>
          </ac:spMkLst>
        </pc:spChg>
        <pc:spChg chg="add del mod">
          <ac:chgData name="Yaa B" userId="97c21765c792c5f1" providerId="LiveId" clId="{44D64FCD-B2D2-45A6-9FFD-88A675647C2E}" dt="2024-07-22T05:59:22.537" v="1291" actId="478"/>
          <ac:spMkLst>
            <pc:docMk/>
            <pc:sldMk cId="0" sldId="261"/>
            <ac:spMk id="3" creationId="{0E30C47A-54AD-F213-D023-209FDF329210}"/>
          </ac:spMkLst>
        </pc:spChg>
        <pc:spChg chg="add del mod ord">
          <ac:chgData name="Yaa B" userId="97c21765c792c5f1" providerId="LiveId" clId="{44D64FCD-B2D2-45A6-9FFD-88A675647C2E}" dt="2024-07-19T08:45:20.917" v="392" actId="6264"/>
          <ac:spMkLst>
            <pc:docMk/>
            <pc:sldMk cId="0" sldId="261"/>
            <ac:spMk id="3" creationId="{216650A1-44B9-E6AB-4942-C5B829D45D9B}"/>
          </ac:spMkLst>
        </pc:spChg>
        <pc:spChg chg="add del mod ord">
          <ac:chgData name="Yaa B" userId="97c21765c792c5f1" providerId="LiveId" clId="{44D64FCD-B2D2-45A6-9FFD-88A675647C2E}" dt="2024-07-19T08:45:20.917" v="392" actId="6264"/>
          <ac:spMkLst>
            <pc:docMk/>
            <pc:sldMk cId="0" sldId="261"/>
            <ac:spMk id="4" creationId="{357CED54-3973-D074-58E8-ED6CAB9AAC3E}"/>
          </ac:spMkLst>
        </pc:spChg>
        <pc:spChg chg="add mod">
          <ac:chgData name="Yaa B" userId="97c21765c792c5f1" providerId="LiveId" clId="{44D64FCD-B2D2-45A6-9FFD-88A675647C2E}" dt="2024-07-22T06:02:01.088" v="1414" actId="14100"/>
          <ac:spMkLst>
            <pc:docMk/>
            <pc:sldMk cId="0" sldId="261"/>
            <ac:spMk id="4" creationId="{AE0BE86C-7A4E-227C-E16E-5ADD1A86F709}"/>
          </ac:spMkLst>
        </pc:spChg>
        <pc:spChg chg="add mod ord">
          <ac:chgData name="Yaa B" userId="97c21765c792c5f1" providerId="LiveId" clId="{44D64FCD-B2D2-45A6-9FFD-88A675647C2E}" dt="2024-07-22T05:54:56.762" v="1089" actId="20577"/>
          <ac:spMkLst>
            <pc:docMk/>
            <pc:sldMk cId="0" sldId="261"/>
            <ac:spMk id="5" creationId="{4375643E-A6B6-B959-5AEB-12F65B18FC76}"/>
          </ac:spMkLst>
        </pc:spChg>
        <pc:spChg chg="add mod">
          <ac:chgData name="Yaa B" userId="97c21765c792c5f1" providerId="LiveId" clId="{44D64FCD-B2D2-45A6-9FFD-88A675647C2E}" dt="2024-07-22T06:02:06.530" v="1415" actId="14100"/>
          <ac:spMkLst>
            <pc:docMk/>
            <pc:sldMk cId="0" sldId="261"/>
            <ac:spMk id="6" creationId="{76EA1243-AE20-FF77-C332-920EDAFD6D65}"/>
          </ac:spMkLst>
        </pc:spChg>
        <pc:spChg chg="add del mod">
          <ac:chgData name="Yaa B" userId="97c21765c792c5f1" providerId="LiveId" clId="{44D64FCD-B2D2-45A6-9FFD-88A675647C2E}" dt="2024-07-22T05:59:59.007" v="1330" actId="478"/>
          <ac:spMkLst>
            <pc:docMk/>
            <pc:sldMk cId="0" sldId="261"/>
            <ac:spMk id="7" creationId="{3F5E1B3D-8F8C-9FD6-F8CF-F29B09AE17CA}"/>
          </ac:spMkLst>
        </pc:spChg>
        <pc:spChg chg="add mod">
          <ac:chgData name="Yaa B" userId="97c21765c792c5f1" providerId="LiveId" clId="{44D64FCD-B2D2-45A6-9FFD-88A675647C2E}" dt="2024-07-22T06:01:50.684" v="1411" actId="14100"/>
          <ac:spMkLst>
            <pc:docMk/>
            <pc:sldMk cId="0" sldId="261"/>
            <ac:spMk id="8" creationId="{08B4E288-4569-60C4-7F9F-686197E62AE4}"/>
          </ac:spMkLst>
        </pc:spChg>
        <pc:spChg chg="add del mod">
          <ac:chgData name="Yaa B" userId="97c21765c792c5f1" providerId="LiveId" clId="{44D64FCD-B2D2-45A6-9FFD-88A675647C2E}" dt="2024-07-22T06:01:27.212" v="1398" actId="14100"/>
          <ac:spMkLst>
            <pc:docMk/>
            <pc:sldMk cId="0" sldId="261"/>
            <ac:spMk id="9" creationId="{AAB7D436-1E7C-9771-35C4-6A6F27DD1868}"/>
          </ac:spMkLst>
        </pc:spChg>
        <pc:spChg chg="del">
          <ac:chgData name="Yaa B" userId="97c21765c792c5f1" providerId="LiveId" clId="{44D64FCD-B2D2-45A6-9FFD-88A675647C2E}" dt="2024-07-19T08:31:41.002" v="299" actId="478"/>
          <ac:spMkLst>
            <pc:docMk/>
            <pc:sldMk cId="0" sldId="261"/>
            <ac:spMk id="186" creationId="{00000000-0000-0000-0000-000000000000}"/>
          </ac:spMkLst>
        </pc:spChg>
        <pc:spChg chg="mod">
          <ac:chgData name="Yaa B" userId="97c21765c792c5f1" providerId="LiveId" clId="{44D64FCD-B2D2-45A6-9FFD-88A675647C2E}" dt="2024-07-22T06:01:35.419" v="1399" actId="14100"/>
          <ac:spMkLst>
            <pc:docMk/>
            <pc:sldMk cId="0" sldId="261"/>
            <ac:spMk id="187" creationId="{00000000-0000-0000-0000-000000000000}"/>
          </ac:spMkLst>
        </pc:spChg>
        <pc:spChg chg="mod">
          <ac:chgData name="Yaa B" userId="97c21765c792c5f1" providerId="LiveId" clId="{44D64FCD-B2D2-45A6-9FFD-88A675647C2E}" dt="2024-07-22T06:01:35.419" v="1399" actId="14100"/>
          <ac:spMkLst>
            <pc:docMk/>
            <pc:sldMk cId="0" sldId="261"/>
            <ac:spMk id="188" creationId="{00000000-0000-0000-0000-000000000000}"/>
          </ac:spMkLst>
        </pc:spChg>
        <pc:spChg chg="del">
          <ac:chgData name="Yaa B" userId="97c21765c792c5f1" providerId="LiveId" clId="{44D64FCD-B2D2-45A6-9FFD-88A675647C2E}" dt="2024-07-19T08:31:50.774" v="300" actId="478"/>
          <ac:spMkLst>
            <pc:docMk/>
            <pc:sldMk cId="0" sldId="261"/>
            <ac:spMk id="189" creationId="{00000000-0000-0000-0000-000000000000}"/>
          </ac:spMkLst>
        </pc:spChg>
        <pc:spChg chg="del mod">
          <ac:chgData name="Yaa B" userId="97c21765c792c5f1" providerId="LiveId" clId="{44D64FCD-B2D2-45A6-9FFD-88A675647C2E}" dt="2024-07-19T08:45:18.406" v="389" actId="478"/>
          <ac:spMkLst>
            <pc:docMk/>
            <pc:sldMk cId="0" sldId="261"/>
            <ac:spMk id="190" creationId="{00000000-0000-0000-0000-000000000000}"/>
          </ac:spMkLst>
        </pc:spChg>
        <pc:spChg chg="del mod">
          <ac:chgData name="Yaa B" userId="97c21765c792c5f1" providerId="LiveId" clId="{44D64FCD-B2D2-45A6-9FFD-88A675647C2E}" dt="2024-07-22T05:57:12.655" v="1120" actId="478"/>
          <ac:spMkLst>
            <pc:docMk/>
            <pc:sldMk cId="0" sldId="261"/>
            <ac:spMk id="191" creationId="{00000000-0000-0000-0000-000000000000}"/>
          </ac:spMkLst>
        </pc:spChg>
        <pc:spChg chg="del mod">
          <ac:chgData name="Yaa B" userId="97c21765c792c5f1" providerId="LiveId" clId="{44D64FCD-B2D2-45A6-9FFD-88A675647C2E}" dt="2024-07-22T06:00:43.787" v="1363" actId="478"/>
          <ac:spMkLst>
            <pc:docMk/>
            <pc:sldMk cId="0" sldId="261"/>
            <ac:spMk id="192" creationId="{00000000-0000-0000-0000-000000000000}"/>
          </ac:spMkLst>
        </pc:spChg>
        <pc:spChg chg="del mod">
          <ac:chgData name="Yaa B" userId="97c21765c792c5f1" providerId="LiveId" clId="{44D64FCD-B2D2-45A6-9FFD-88A675647C2E}" dt="2024-07-22T05:56:56.393" v="1108" actId="478"/>
          <ac:spMkLst>
            <pc:docMk/>
            <pc:sldMk cId="0" sldId="261"/>
            <ac:spMk id="193" creationId="{00000000-0000-0000-0000-000000000000}"/>
          </ac:spMkLst>
        </pc:spChg>
        <pc:spChg chg="del mod">
          <ac:chgData name="Yaa B" userId="97c21765c792c5f1" providerId="LiveId" clId="{44D64FCD-B2D2-45A6-9FFD-88A675647C2E}" dt="2024-07-22T05:57:33.255" v="1130" actId="478"/>
          <ac:spMkLst>
            <pc:docMk/>
            <pc:sldMk cId="0" sldId="261"/>
            <ac:spMk id="194" creationId="{00000000-0000-0000-0000-000000000000}"/>
          </ac:spMkLst>
        </pc:spChg>
        <pc:spChg chg="del mod">
          <ac:chgData name="Yaa B" userId="97c21765c792c5f1" providerId="LiveId" clId="{44D64FCD-B2D2-45A6-9FFD-88A675647C2E}" dt="2024-07-22T05:57:21.114" v="1125" actId="478"/>
          <ac:spMkLst>
            <pc:docMk/>
            <pc:sldMk cId="0" sldId="261"/>
            <ac:spMk id="195" creationId="{00000000-0000-0000-0000-000000000000}"/>
          </ac:spMkLst>
        </pc:spChg>
        <pc:spChg chg="mod">
          <ac:chgData name="Yaa B" userId="97c21765c792c5f1" providerId="LiveId" clId="{44D64FCD-B2D2-45A6-9FFD-88A675647C2E}" dt="2024-07-22T06:01:44.741" v="1410" actId="1036"/>
          <ac:spMkLst>
            <pc:docMk/>
            <pc:sldMk cId="0" sldId="261"/>
            <ac:spMk id="196" creationId="{00000000-0000-0000-0000-000000000000}"/>
          </ac:spMkLst>
        </pc:spChg>
        <pc:spChg chg="add del mod">
          <ac:chgData name="Yaa B" userId="97c21765c792c5f1" providerId="LiveId" clId="{44D64FCD-B2D2-45A6-9FFD-88A675647C2E}" dt="2024-07-22T06:01:05.924" v="1391" actId="478"/>
          <ac:spMkLst>
            <pc:docMk/>
            <pc:sldMk cId="0" sldId="261"/>
            <ac:spMk id="197" creationId="{00000000-0000-0000-0000-000000000000}"/>
          </ac:spMkLst>
        </pc:spChg>
        <pc:spChg chg="mod">
          <ac:chgData name="Yaa B" userId="97c21765c792c5f1" providerId="LiveId" clId="{44D64FCD-B2D2-45A6-9FFD-88A675647C2E}" dt="2024-07-22T06:02:12.001" v="1418" actId="1036"/>
          <ac:spMkLst>
            <pc:docMk/>
            <pc:sldMk cId="0" sldId="261"/>
            <ac:spMk id="198" creationId="{00000000-0000-0000-0000-000000000000}"/>
          </ac:spMkLst>
        </pc:spChg>
        <pc:spChg chg="del mod">
          <ac:chgData name="Yaa B" userId="97c21765c792c5f1" providerId="LiveId" clId="{44D64FCD-B2D2-45A6-9FFD-88A675647C2E}" dt="2024-07-22T05:56:11.829" v="1096" actId="478"/>
          <ac:spMkLst>
            <pc:docMk/>
            <pc:sldMk cId="0" sldId="261"/>
            <ac:spMk id="199" creationId="{00000000-0000-0000-0000-000000000000}"/>
          </ac:spMkLst>
        </pc:spChg>
        <pc:spChg chg="del">
          <ac:chgData name="Yaa B" userId="97c21765c792c5f1" providerId="LiveId" clId="{44D64FCD-B2D2-45A6-9FFD-88A675647C2E}" dt="2024-07-19T08:31:50.774" v="300" actId="478"/>
          <ac:spMkLst>
            <pc:docMk/>
            <pc:sldMk cId="0" sldId="261"/>
            <ac:spMk id="200" creationId="{00000000-0000-0000-0000-000000000000}"/>
          </ac:spMkLst>
        </pc:spChg>
        <pc:spChg chg="del">
          <ac:chgData name="Yaa B" userId="97c21765c792c5f1" providerId="LiveId" clId="{44D64FCD-B2D2-45A6-9FFD-88A675647C2E}" dt="2024-07-19T08:31:50.774" v="300" actId="478"/>
          <ac:spMkLst>
            <pc:docMk/>
            <pc:sldMk cId="0" sldId="261"/>
            <ac:spMk id="201" creationId="{00000000-0000-0000-0000-000000000000}"/>
          </ac:spMkLst>
        </pc:spChg>
        <pc:cxnChg chg="del">
          <ac:chgData name="Yaa B" userId="97c21765c792c5f1" providerId="LiveId" clId="{44D64FCD-B2D2-45A6-9FFD-88A675647C2E}" dt="2024-07-19T08:31:50.774" v="300" actId="478"/>
          <ac:cxnSpMkLst>
            <pc:docMk/>
            <pc:sldMk cId="0" sldId="261"/>
            <ac:cxnSpMk id="202" creationId="{00000000-0000-0000-0000-000000000000}"/>
          </ac:cxnSpMkLst>
        </pc:cxnChg>
        <pc:extLst>
          <p:ext xmlns:p="http://schemas.openxmlformats.org/presentationml/2006/main" uri="{D6D511B9-2390-475A-947B-AFAB55BFBCF1}">
            <pc226:cmChg xmlns:pc226="http://schemas.microsoft.com/office/powerpoint/2022/06/main/command" chg="add mod">
              <pc226:chgData name="Yaa B" userId="97c21765c792c5f1" providerId="LiveId" clId="{44D64FCD-B2D2-45A6-9FFD-88A675647C2E}" dt="2024-07-19T08:48:03.208" v="399"/>
              <pc2:cmMkLst xmlns:pc2="http://schemas.microsoft.com/office/powerpoint/2019/9/main/command">
                <pc:docMk/>
                <pc:sldMk cId="0" sldId="261"/>
                <pc2:cmMk id="{E14A0F31-11ED-43D0-9E6E-7E5564B0AFCE}"/>
              </pc2:cmMkLst>
            </pc226:cmChg>
          </p:ext>
        </pc:extLst>
      </pc:sldChg>
      <pc:sldChg chg="addSp delSp modSp mod modClrScheme chgLayout modNotes">
        <pc:chgData name="Yaa B" userId="97c21765c792c5f1" providerId="LiveId" clId="{44D64FCD-B2D2-45A6-9FFD-88A675647C2E}" dt="2024-07-22T06:05:25.936" v="1698" actId="1036"/>
        <pc:sldMkLst>
          <pc:docMk/>
          <pc:sldMk cId="0" sldId="262"/>
        </pc:sldMkLst>
        <pc:spChg chg="add mod ord">
          <ac:chgData name="Yaa B" userId="97c21765c792c5f1" providerId="LiveId" clId="{44D64FCD-B2D2-45A6-9FFD-88A675647C2E}" dt="2024-07-22T06:03:00.759" v="1465" actId="20577"/>
          <ac:spMkLst>
            <pc:docMk/>
            <pc:sldMk cId="0" sldId="262"/>
            <ac:spMk id="2" creationId="{237E586F-27B5-2409-2F75-6B771C1CEA30}"/>
          </ac:spMkLst>
        </pc:spChg>
        <pc:spChg chg="add mod">
          <ac:chgData name="Yaa B" userId="97c21765c792c5f1" providerId="LiveId" clId="{44D64FCD-B2D2-45A6-9FFD-88A675647C2E}" dt="2024-07-22T06:05:25.936" v="1698" actId="1036"/>
          <ac:spMkLst>
            <pc:docMk/>
            <pc:sldMk cId="0" sldId="262"/>
            <ac:spMk id="3" creationId="{19A402BE-B75D-7ACE-12EC-FC18D19CB236}"/>
          </ac:spMkLst>
        </pc:spChg>
        <pc:spChg chg="add mod">
          <ac:chgData name="Yaa B" userId="97c21765c792c5f1" providerId="LiveId" clId="{44D64FCD-B2D2-45A6-9FFD-88A675647C2E}" dt="2024-07-22T06:04:55.405" v="1610" actId="14100"/>
          <ac:spMkLst>
            <pc:docMk/>
            <pc:sldMk cId="0" sldId="262"/>
            <ac:spMk id="4" creationId="{2F709EFC-6056-DFB8-1C64-7137BDF9F1FF}"/>
          </ac:spMkLst>
        </pc:spChg>
        <pc:spChg chg="add mod">
          <ac:chgData name="Yaa B" userId="97c21765c792c5f1" providerId="LiveId" clId="{44D64FCD-B2D2-45A6-9FFD-88A675647C2E}" dt="2024-07-22T06:05:12.444" v="1666" actId="20577"/>
          <ac:spMkLst>
            <pc:docMk/>
            <pc:sldMk cId="0" sldId="262"/>
            <ac:spMk id="5" creationId="{77F52526-57CF-EA2C-0018-7DFCBCC58E41}"/>
          </ac:spMkLst>
        </pc:spChg>
        <pc:spChg chg="del">
          <ac:chgData name="Yaa B" userId="97c21765c792c5f1" providerId="LiveId" clId="{44D64FCD-B2D2-45A6-9FFD-88A675647C2E}" dt="2024-07-19T08:31:56.272" v="301" actId="478"/>
          <ac:spMkLst>
            <pc:docMk/>
            <pc:sldMk cId="0" sldId="262"/>
            <ac:spMk id="207" creationId="{00000000-0000-0000-0000-000000000000}"/>
          </ac:spMkLst>
        </pc:spChg>
        <pc:spChg chg="add del">
          <ac:chgData name="Yaa B" userId="97c21765c792c5f1" providerId="LiveId" clId="{44D64FCD-B2D2-45A6-9FFD-88A675647C2E}" dt="2024-07-19T08:35:16.898" v="320" actId="478"/>
          <ac:spMkLst>
            <pc:docMk/>
            <pc:sldMk cId="0" sldId="262"/>
            <ac:spMk id="208" creationId="{00000000-0000-0000-0000-000000000000}"/>
          </ac:spMkLst>
        </pc:spChg>
        <pc:spChg chg="del mod">
          <ac:chgData name="Yaa B" userId="97c21765c792c5f1" providerId="LiveId" clId="{44D64FCD-B2D2-45A6-9FFD-88A675647C2E}" dt="2024-07-19T08:48:12.127" v="401" actId="478"/>
          <ac:spMkLst>
            <pc:docMk/>
            <pc:sldMk cId="0" sldId="262"/>
            <ac:spMk id="209" creationId="{00000000-0000-0000-0000-000000000000}"/>
          </ac:spMkLst>
        </pc:spChg>
        <pc:spChg chg="mod">
          <ac:chgData name="Yaa B" userId="97c21765c792c5f1" providerId="LiveId" clId="{44D64FCD-B2D2-45A6-9FFD-88A675647C2E}" dt="2024-07-22T06:05:21.649" v="1668" actId="14100"/>
          <ac:spMkLst>
            <pc:docMk/>
            <pc:sldMk cId="0" sldId="262"/>
            <ac:spMk id="210" creationId="{00000000-0000-0000-0000-000000000000}"/>
          </ac:spMkLst>
        </pc:spChg>
        <pc:spChg chg="del mod">
          <ac:chgData name="Yaa B" userId="97c21765c792c5f1" providerId="LiveId" clId="{44D64FCD-B2D2-45A6-9FFD-88A675647C2E}" dt="2024-07-22T06:04:13.580" v="1498" actId="478"/>
          <ac:spMkLst>
            <pc:docMk/>
            <pc:sldMk cId="0" sldId="262"/>
            <ac:spMk id="211" creationId="{00000000-0000-0000-0000-000000000000}"/>
          </ac:spMkLst>
        </pc:spChg>
        <pc:spChg chg="mod">
          <ac:chgData name="Yaa B" userId="97c21765c792c5f1" providerId="LiveId" clId="{44D64FCD-B2D2-45A6-9FFD-88A675647C2E}" dt="2024-07-22T06:05:21.649" v="1668" actId="14100"/>
          <ac:spMkLst>
            <pc:docMk/>
            <pc:sldMk cId="0" sldId="262"/>
            <ac:spMk id="212" creationId="{00000000-0000-0000-0000-000000000000}"/>
          </ac:spMkLst>
        </pc:spChg>
        <pc:spChg chg="del mod">
          <ac:chgData name="Yaa B" userId="97c21765c792c5f1" providerId="LiveId" clId="{44D64FCD-B2D2-45A6-9FFD-88A675647C2E}" dt="2024-07-22T06:04:06.232" v="1494" actId="478"/>
          <ac:spMkLst>
            <pc:docMk/>
            <pc:sldMk cId="0" sldId="262"/>
            <ac:spMk id="213" creationId="{00000000-0000-0000-0000-000000000000}"/>
          </ac:spMkLst>
        </pc:spChg>
        <pc:spChg chg="add del">
          <ac:chgData name="Yaa B" userId="97c21765c792c5f1" providerId="LiveId" clId="{44D64FCD-B2D2-45A6-9FFD-88A675647C2E}" dt="2024-07-19T08:35:16.898" v="320" actId="478"/>
          <ac:spMkLst>
            <pc:docMk/>
            <pc:sldMk cId="0" sldId="262"/>
            <ac:spMk id="215" creationId="{00000000-0000-0000-0000-000000000000}"/>
          </ac:spMkLst>
        </pc:spChg>
        <pc:spChg chg="add del">
          <ac:chgData name="Yaa B" userId="97c21765c792c5f1" providerId="LiveId" clId="{44D64FCD-B2D2-45A6-9FFD-88A675647C2E}" dt="2024-07-19T08:35:16.898" v="320" actId="478"/>
          <ac:spMkLst>
            <pc:docMk/>
            <pc:sldMk cId="0" sldId="262"/>
            <ac:spMk id="216" creationId="{00000000-0000-0000-0000-000000000000}"/>
          </ac:spMkLst>
        </pc:spChg>
        <pc:picChg chg="del">
          <ac:chgData name="Yaa B" userId="97c21765c792c5f1" providerId="LiveId" clId="{44D64FCD-B2D2-45A6-9FFD-88A675647C2E}" dt="2024-07-22T06:03:43.554" v="1489" actId="21"/>
          <ac:picMkLst>
            <pc:docMk/>
            <pc:sldMk cId="0" sldId="262"/>
            <ac:picMk id="214" creationId="{00000000-0000-0000-0000-000000000000}"/>
          </ac:picMkLst>
        </pc:picChg>
        <pc:cxnChg chg="add del">
          <ac:chgData name="Yaa B" userId="97c21765c792c5f1" providerId="LiveId" clId="{44D64FCD-B2D2-45A6-9FFD-88A675647C2E}" dt="2024-07-19T08:35:16.898" v="320" actId="478"/>
          <ac:cxnSpMkLst>
            <pc:docMk/>
            <pc:sldMk cId="0" sldId="262"/>
            <ac:cxnSpMk id="217" creationId="{00000000-0000-0000-0000-000000000000}"/>
          </ac:cxnSpMkLst>
        </pc:cxnChg>
      </pc:sldChg>
      <pc:sldChg chg="addSp delSp modSp mod modClrScheme chgLayout modNotes">
        <pc:chgData name="Yaa B" userId="97c21765c792c5f1" providerId="LiveId" clId="{44D64FCD-B2D2-45A6-9FFD-88A675647C2E}" dt="2024-07-19T08:48:40.795" v="409" actId="478"/>
        <pc:sldMkLst>
          <pc:docMk/>
          <pc:sldMk cId="0" sldId="263"/>
        </pc:sldMkLst>
        <pc:spChg chg="add del mod ord">
          <ac:chgData name="Yaa B" userId="97c21765c792c5f1" providerId="LiveId" clId="{44D64FCD-B2D2-45A6-9FFD-88A675647C2E}" dt="2024-07-19T08:48:40.795" v="409" actId="478"/>
          <ac:spMkLst>
            <pc:docMk/>
            <pc:sldMk cId="0" sldId="263"/>
            <ac:spMk id="2" creationId="{3F82CA9C-5DD6-4B09-AF75-44488EF24A47}"/>
          </ac:spMkLst>
        </pc:spChg>
        <pc:spChg chg="del">
          <ac:chgData name="Yaa B" userId="97c21765c792c5f1" providerId="LiveId" clId="{44D64FCD-B2D2-45A6-9FFD-88A675647C2E}" dt="2024-07-19T08:48:31.951" v="407" actId="478"/>
          <ac:spMkLst>
            <pc:docMk/>
            <pc:sldMk cId="0" sldId="263"/>
            <ac:spMk id="222" creationId="{00000000-0000-0000-0000-000000000000}"/>
          </ac:spMkLst>
        </pc:spChg>
      </pc:sldChg>
      <pc:sldChg chg="modSp add mod addCm">
        <pc:chgData name="Yaa B" userId="97c21765c792c5f1" providerId="LiveId" clId="{44D64FCD-B2D2-45A6-9FFD-88A675647C2E}" dt="2024-07-19T08:30:34.335" v="289" actId="14100"/>
        <pc:sldMkLst>
          <pc:docMk/>
          <pc:sldMk cId="2664763486" sldId="266"/>
        </pc:sldMkLst>
        <pc:spChg chg="mod">
          <ac:chgData name="Yaa B" userId="97c21765c792c5f1" providerId="LiveId" clId="{44D64FCD-B2D2-45A6-9FFD-88A675647C2E}" dt="2024-07-19T08:29:14.391" v="263" actId="1037"/>
          <ac:spMkLst>
            <pc:docMk/>
            <pc:sldMk cId="2664763486" sldId="266"/>
            <ac:spMk id="23" creationId="{430C48F8-14B8-A5F5-147F-C56A88828A44}"/>
          </ac:spMkLst>
        </pc:spChg>
        <pc:spChg chg="mod">
          <ac:chgData name="Yaa B" userId="97c21765c792c5f1" providerId="LiveId" clId="{44D64FCD-B2D2-45A6-9FFD-88A675647C2E}" dt="2024-07-19T08:30:34.335" v="289" actId="14100"/>
          <ac:spMkLst>
            <pc:docMk/>
            <pc:sldMk cId="2664763486" sldId="266"/>
            <ac:spMk id="28" creationId="{A23DBF9D-F966-5D00-5584-9632A9E73BB5}"/>
          </ac:spMkLst>
        </pc:spChg>
        <pc:spChg chg="mod">
          <ac:chgData name="Yaa B" userId="97c21765c792c5f1" providerId="LiveId" clId="{44D64FCD-B2D2-45A6-9FFD-88A675647C2E}" dt="2024-07-19T08:29:21.063" v="268" actId="1037"/>
          <ac:spMkLst>
            <pc:docMk/>
            <pc:sldMk cId="2664763486" sldId="266"/>
            <ac:spMk id="29" creationId="{23473321-4A57-2849-993B-DC2D294CB943}"/>
          </ac:spMkLst>
        </pc:spChg>
        <pc:extLst>
          <p:ext xmlns:p="http://schemas.openxmlformats.org/presentationml/2006/main" uri="{D6D511B9-2390-475A-947B-AFAB55BFBCF1}">
            <pc226:cmChg xmlns:pc226="http://schemas.microsoft.com/office/powerpoint/2022/06/main/command" chg="add">
              <pc226:chgData name="Yaa B" userId="97c21765c792c5f1" providerId="LiveId" clId="{44D64FCD-B2D2-45A6-9FFD-88A675647C2E}" dt="2024-07-19T08:30:28.360" v="288"/>
              <pc2:cmMkLst xmlns:pc2="http://schemas.microsoft.com/office/powerpoint/2019/9/main/command">
                <pc:docMk/>
                <pc:sldMk cId="2664763486" sldId="266"/>
                <pc2:cmMk id="{A6A550B7-DA47-4DC6-BCF8-CF04CFCB8AFA}"/>
              </pc2:cmMkLst>
            </pc226:cmChg>
          </p:ext>
        </pc:extLst>
      </pc:sldChg>
      <pc:sldChg chg="delSp modSp add mod addCm modCm">
        <pc:chgData name="Yaa B" userId="97c21765c792c5f1" providerId="LiveId" clId="{44D64FCD-B2D2-45A6-9FFD-88A675647C2E}" dt="2024-07-31T04:51:16.091" v="1797" actId="207"/>
        <pc:sldMkLst>
          <pc:docMk/>
          <pc:sldMk cId="2737237026" sldId="276"/>
        </pc:sldMkLst>
        <pc:spChg chg="mod">
          <ac:chgData name="Yaa B" userId="97c21765c792c5f1" providerId="LiveId" clId="{44D64FCD-B2D2-45A6-9FFD-88A675647C2E}" dt="2024-07-19T08:29:57.290" v="286" actId="20577"/>
          <ac:spMkLst>
            <pc:docMk/>
            <pc:sldMk cId="2737237026" sldId="276"/>
            <ac:spMk id="2" creationId="{126B5E56-0AD6-5CCE-A8BF-2BF0D0088BDA}"/>
          </ac:spMkLst>
        </pc:spChg>
        <pc:graphicFrameChg chg="mod">
          <ac:chgData name="Yaa B" userId="97c21765c792c5f1" providerId="LiveId" clId="{44D64FCD-B2D2-45A6-9FFD-88A675647C2E}" dt="2024-07-31T04:51:16.091" v="1797" actId="207"/>
          <ac:graphicFrameMkLst>
            <pc:docMk/>
            <pc:sldMk cId="2737237026" sldId="276"/>
            <ac:graphicFrameMk id="4" creationId="{405DFD1E-7CE4-280C-A034-367CA55B359C}"/>
          </ac:graphicFrameMkLst>
        </pc:graphicFrameChg>
        <pc:picChg chg="del">
          <ac:chgData name="Yaa B" userId="97c21765c792c5f1" providerId="LiveId" clId="{44D64FCD-B2D2-45A6-9FFD-88A675647C2E}" dt="2024-07-19T08:30:52.080" v="294" actId="478"/>
          <ac:picMkLst>
            <pc:docMk/>
            <pc:sldMk cId="2737237026" sldId="276"/>
            <ac:picMk id="204" creationId="{00000000-0000-0000-0000-000000000000}"/>
          </ac:picMkLst>
        </pc:picChg>
        <pc:extLst>
          <p:ext xmlns:p="http://schemas.openxmlformats.org/presentationml/2006/main" uri="{D6D511B9-2390-475A-947B-AFAB55BFBCF1}">
            <pc226:cmChg xmlns:pc226="http://schemas.microsoft.com/office/powerpoint/2022/06/main/command" chg="add mod">
              <pc226:chgData name="Yaa B" userId="97c21765c792c5f1" providerId="LiveId" clId="{44D64FCD-B2D2-45A6-9FFD-88A675647C2E}" dt="2024-07-19T08:30:15.902" v="287"/>
              <pc2:cmMkLst xmlns:pc2="http://schemas.microsoft.com/office/powerpoint/2019/9/main/command">
                <pc:docMk/>
                <pc:sldMk cId="2737237026" sldId="276"/>
                <pc2:cmMk id="{6548CAFF-ABE6-4CC7-BEEB-5F8FE40E5A91}"/>
              </pc2:cmMkLst>
            </pc226:cmChg>
          </p:ext>
        </pc:extLst>
      </pc:sldChg>
      <pc:sldChg chg="addSp delSp modSp new mod">
        <pc:chgData name="Yaa B" userId="97c21765c792c5f1" providerId="LiveId" clId="{44D64FCD-B2D2-45A6-9FFD-88A675647C2E}" dt="2024-07-22T06:03:52.900" v="1492" actId="1076"/>
        <pc:sldMkLst>
          <pc:docMk/>
          <pc:sldMk cId="4292428625" sldId="277"/>
        </pc:sldMkLst>
        <pc:spChg chg="mod">
          <ac:chgData name="Yaa B" userId="97c21765c792c5f1" providerId="LiveId" clId="{44D64FCD-B2D2-45A6-9FFD-88A675647C2E}" dt="2024-07-22T05:43:12.470" v="600" actId="20577"/>
          <ac:spMkLst>
            <pc:docMk/>
            <pc:sldMk cId="4292428625" sldId="277"/>
            <ac:spMk id="2" creationId="{79DF45FF-0BCA-264D-2A6A-7E2C85D4F720}"/>
          </ac:spMkLst>
        </pc:spChg>
        <pc:spChg chg="del">
          <ac:chgData name="Yaa B" userId="97c21765c792c5f1" providerId="LiveId" clId="{44D64FCD-B2D2-45A6-9FFD-88A675647C2E}" dt="2024-07-22T05:45:03.178" v="655" actId="478"/>
          <ac:spMkLst>
            <pc:docMk/>
            <pc:sldMk cId="4292428625" sldId="277"/>
            <ac:spMk id="3" creationId="{15CF5690-A471-8623-A4B0-8102EC0AFD60}"/>
          </ac:spMkLst>
        </pc:spChg>
        <pc:graphicFrameChg chg="add mod modGraphic">
          <ac:chgData name="Yaa B" userId="97c21765c792c5f1" providerId="LiveId" clId="{44D64FCD-B2D2-45A6-9FFD-88A675647C2E}" dt="2024-07-22T06:03:49.957" v="1491" actId="1076"/>
          <ac:graphicFrameMkLst>
            <pc:docMk/>
            <pc:sldMk cId="4292428625" sldId="277"/>
            <ac:graphicFrameMk id="4" creationId="{F80BF04B-9E87-0041-ADA9-DEC176B2902C}"/>
          </ac:graphicFrameMkLst>
        </pc:graphicFrameChg>
        <pc:picChg chg="add mod">
          <ac:chgData name="Yaa B" userId="97c21765c792c5f1" providerId="LiveId" clId="{44D64FCD-B2D2-45A6-9FFD-88A675647C2E}" dt="2024-07-22T06:03:52.900" v="1492" actId="1076"/>
          <ac:picMkLst>
            <pc:docMk/>
            <pc:sldMk cId="4292428625" sldId="277"/>
            <ac:picMk id="214" creationId="{00000000-0000-0000-0000-000000000000}"/>
          </ac:picMkLst>
        </pc:picChg>
      </pc:sldChg>
      <pc:sldChg chg="modSp add mod setBg">
        <pc:chgData name="Yaa B" userId="97c21765c792c5f1" providerId="LiveId" clId="{44D64FCD-B2D2-45A6-9FFD-88A675647C2E}" dt="2024-07-27T05:42:27.956" v="1796" actId="20577"/>
        <pc:sldMkLst>
          <pc:docMk/>
          <pc:sldMk cId="0" sldId="278"/>
        </pc:sldMkLst>
        <pc:spChg chg="mod">
          <ac:chgData name="Yaa B" userId="97c21765c792c5f1" providerId="LiveId" clId="{44D64FCD-B2D2-45A6-9FFD-88A675647C2E}" dt="2024-07-27T05:42:27.956" v="1796" actId="20577"/>
          <ac:spMkLst>
            <pc:docMk/>
            <pc:sldMk cId="0" sldId="278"/>
            <ac:spMk id="161" creationId="{00000000-0000-0000-0000-000000000000}"/>
          </ac:spMkLst>
        </pc:spChg>
        <pc:spChg chg="mod">
          <ac:chgData name="Yaa B" userId="97c21765c792c5f1" providerId="LiveId" clId="{44D64FCD-B2D2-45A6-9FFD-88A675647C2E}" dt="2024-07-27T05:41:57.620" v="1721" actId="20577"/>
          <ac:spMkLst>
            <pc:docMk/>
            <pc:sldMk cId="0" sldId="278"/>
            <ac:spMk id="165" creationId="{00000000-0000-0000-0000-000000000000}"/>
          </ac:spMkLst>
        </pc:spChg>
        <pc:grpChg chg="mod">
          <ac:chgData name="Yaa B" userId="97c21765c792c5f1" providerId="LiveId" clId="{44D64FCD-B2D2-45A6-9FFD-88A675647C2E}" dt="2024-07-27T05:42:22.544" v="1795" actId="1036"/>
          <ac:grpSpMkLst>
            <pc:docMk/>
            <pc:sldMk cId="0" sldId="278"/>
            <ac:grpSpMk id="162" creationId="{00000000-0000-0000-0000-000000000000}"/>
          </ac:grpSpMkLst>
        </pc:grpChg>
      </pc:sldChg>
      <pc:sldMasterChg chg="modSldLayout">
        <pc:chgData name="Yaa B" userId="97c21765c792c5f1" providerId="LiveId" clId="{44D64FCD-B2D2-45A6-9FFD-88A675647C2E}" dt="2024-07-19T08:24:23.115" v="44"/>
        <pc:sldMasterMkLst>
          <pc:docMk/>
          <pc:sldMasterMk cId="3216690640" sldId="2147483666"/>
        </pc:sldMasterMkLst>
        <pc:sldLayoutChg chg="modSp mod">
          <pc:chgData name="Yaa B" userId="97c21765c792c5f1" providerId="LiveId" clId="{44D64FCD-B2D2-45A6-9FFD-88A675647C2E}" dt="2024-07-19T08:23:42.906" v="23" actId="122"/>
          <pc:sldLayoutMkLst>
            <pc:docMk/>
            <pc:sldMasterMk cId="3216690640" sldId="2147483666"/>
            <pc:sldLayoutMk cId="3125673402" sldId="2147483670"/>
          </pc:sldLayoutMkLst>
          <pc:spChg chg="mod">
            <ac:chgData name="Yaa B" userId="97c21765c792c5f1" providerId="LiveId" clId="{44D64FCD-B2D2-45A6-9FFD-88A675647C2E}" dt="2024-07-19T08:23:42.906" v="23" actId="122"/>
            <ac:spMkLst>
              <pc:docMk/>
              <pc:sldMasterMk cId="3216690640" sldId="2147483666"/>
              <pc:sldLayoutMk cId="3125673402" sldId="2147483670"/>
              <ac:spMk id="6" creationId="{0A0B39CD-BE18-299D-7122-D4A4E12C377E}"/>
            </ac:spMkLst>
          </pc:spChg>
        </pc:sldLayoutChg>
        <pc:sldLayoutChg chg="addSp delSp modSp mod">
          <pc:chgData name="Yaa B" userId="97c21765c792c5f1" providerId="LiveId" clId="{44D64FCD-B2D2-45A6-9FFD-88A675647C2E}" dt="2024-07-19T08:23:52.173" v="26"/>
          <pc:sldLayoutMkLst>
            <pc:docMk/>
            <pc:sldMasterMk cId="3216690640" sldId="2147483666"/>
            <pc:sldLayoutMk cId="2803638148" sldId="2147483671"/>
          </pc:sldLayoutMkLst>
          <pc:spChg chg="del">
            <ac:chgData name="Yaa B" userId="97c21765c792c5f1" providerId="LiveId" clId="{44D64FCD-B2D2-45A6-9FFD-88A675647C2E}" dt="2024-07-19T08:23:51.702" v="25" actId="478"/>
            <ac:spMkLst>
              <pc:docMk/>
              <pc:sldMasterMk cId="3216690640" sldId="2147483666"/>
              <pc:sldLayoutMk cId="2803638148" sldId="2147483671"/>
              <ac:spMk id="6" creationId="{EE9B2027-1E51-3C17-F83A-B47F41387673}"/>
            </ac:spMkLst>
          </pc:spChg>
          <pc:spChg chg="add mod">
            <ac:chgData name="Yaa B" userId="97c21765c792c5f1" providerId="LiveId" clId="{44D64FCD-B2D2-45A6-9FFD-88A675647C2E}" dt="2024-07-19T08:23:48.033" v="24"/>
            <ac:spMkLst>
              <pc:docMk/>
              <pc:sldMasterMk cId="3216690640" sldId="2147483666"/>
              <pc:sldLayoutMk cId="2803638148" sldId="2147483671"/>
              <ac:spMk id="7" creationId="{D4E33A4D-8958-ACE6-06CF-66786665D963}"/>
            </ac:spMkLst>
          </pc:spChg>
          <pc:spChg chg="add mod">
            <ac:chgData name="Yaa B" userId="97c21765c792c5f1" providerId="LiveId" clId="{44D64FCD-B2D2-45A6-9FFD-88A675647C2E}" dt="2024-07-19T08:23:52.173" v="26"/>
            <ac:spMkLst>
              <pc:docMk/>
              <pc:sldMasterMk cId="3216690640" sldId="2147483666"/>
              <pc:sldLayoutMk cId="2803638148" sldId="2147483671"/>
              <ac:spMk id="8" creationId="{FC96EBB9-5E79-FF85-9975-6074DC02E897}"/>
            </ac:spMkLst>
          </pc:spChg>
        </pc:sldLayoutChg>
        <pc:sldLayoutChg chg="addSp delSp modSp mod">
          <pc:chgData name="Yaa B" userId="97c21765c792c5f1" providerId="LiveId" clId="{44D64FCD-B2D2-45A6-9FFD-88A675647C2E}" dt="2024-07-19T08:23:55.270" v="28"/>
          <pc:sldLayoutMkLst>
            <pc:docMk/>
            <pc:sldMasterMk cId="3216690640" sldId="2147483666"/>
            <pc:sldLayoutMk cId="25133823" sldId="2147483672"/>
          </pc:sldLayoutMkLst>
          <pc:spChg chg="del">
            <ac:chgData name="Yaa B" userId="97c21765c792c5f1" providerId="LiveId" clId="{44D64FCD-B2D2-45A6-9FFD-88A675647C2E}" dt="2024-07-19T08:23:54.507" v="27" actId="478"/>
            <ac:spMkLst>
              <pc:docMk/>
              <pc:sldMasterMk cId="3216690640" sldId="2147483666"/>
              <pc:sldLayoutMk cId="25133823" sldId="2147483672"/>
              <ac:spMk id="6" creationId="{1976EFB7-6CF6-74C0-A125-804694B69847}"/>
            </ac:spMkLst>
          </pc:spChg>
          <pc:spChg chg="add mod">
            <ac:chgData name="Yaa B" userId="97c21765c792c5f1" providerId="LiveId" clId="{44D64FCD-B2D2-45A6-9FFD-88A675647C2E}" dt="2024-07-19T08:23:55.270" v="28"/>
            <ac:spMkLst>
              <pc:docMk/>
              <pc:sldMasterMk cId="3216690640" sldId="2147483666"/>
              <pc:sldLayoutMk cId="25133823" sldId="2147483672"/>
              <ac:spMk id="7" creationId="{98874708-77D1-A77B-943D-1979BD6B9ECC}"/>
            </ac:spMkLst>
          </pc:spChg>
        </pc:sldLayoutChg>
        <pc:sldLayoutChg chg="addSp delSp modSp mod">
          <pc:chgData name="Yaa B" userId="97c21765c792c5f1" providerId="LiveId" clId="{44D64FCD-B2D2-45A6-9FFD-88A675647C2E}" dt="2024-07-19T08:23:59.270" v="30"/>
          <pc:sldLayoutMkLst>
            <pc:docMk/>
            <pc:sldMasterMk cId="3216690640" sldId="2147483666"/>
            <pc:sldLayoutMk cId="1149472936" sldId="2147483673"/>
          </pc:sldLayoutMkLst>
          <pc:spChg chg="del">
            <ac:chgData name="Yaa B" userId="97c21765c792c5f1" providerId="LiveId" clId="{44D64FCD-B2D2-45A6-9FFD-88A675647C2E}" dt="2024-07-19T08:23:58.490" v="29" actId="478"/>
            <ac:spMkLst>
              <pc:docMk/>
              <pc:sldMasterMk cId="3216690640" sldId="2147483666"/>
              <pc:sldLayoutMk cId="1149472936" sldId="2147483673"/>
              <ac:spMk id="6" creationId="{A135B230-4D72-3DE2-D7CA-AD0C5325BDC6}"/>
            </ac:spMkLst>
          </pc:spChg>
          <pc:spChg chg="add mod">
            <ac:chgData name="Yaa B" userId="97c21765c792c5f1" providerId="LiveId" clId="{44D64FCD-B2D2-45A6-9FFD-88A675647C2E}" dt="2024-07-19T08:23:59.270" v="30"/>
            <ac:spMkLst>
              <pc:docMk/>
              <pc:sldMasterMk cId="3216690640" sldId="2147483666"/>
              <pc:sldLayoutMk cId="1149472936" sldId="2147483673"/>
              <ac:spMk id="7" creationId="{3857E811-4A43-EB37-6944-E0459B55DA25}"/>
            </ac:spMkLst>
          </pc:spChg>
        </pc:sldLayoutChg>
        <pc:sldLayoutChg chg="addSp delSp modSp mod">
          <pc:chgData name="Yaa B" userId="97c21765c792c5f1" providerId="LiveId" clId="{44D64FCD-B2D2-45A6-9FFD-88A675647C2E}" dt="2024-07-19T08:24:02.201" v="32"/>
          <pc:sldLayoutMkLst>
            <pc:docMk/>
            <pc:sldMasterMk cId="3216690640" sldId="2147483666"/>
            <pc:sldLayoutMk cId="1878301061" sldId="2147483674"/>
          </pc:sldLayoutMkLst>
          <pc:spChg chg="del">
            <ac:chgData name="Yaa B" userId="97c21765c792c5f1" providerId="LiveId" clId="{44D64FCD-B2D2-45A6-9FFD-88A675647C2E}" dt="2024-07-19T08:24:01.796" v="31" actId="478"/>
            <ac:spMkLst>
              <pc:docMk/>
              <pc:sldMasterMk cId="3216690640" sldId="2147483666"/>
              <pc:sldLayoutMk cId="1878301061" sldId="2147483674"/>
              <ac:spMk id="6" creationId="{F662FD7F-7A32-C1D8-7B72-8374E31F22CD}"/>
            </ac:spMkLst>
          </pc:spChg>
          <pc:spChg chg="add mod">
            <ac:chgData name="Yaa B" userId="97c21765c792c5f1" providerId="LiveId" clId="{44D64FCD-B2D2-45A6-9FFD-88A675647C2E}" dt="2024-07-19T08:24:02.201" v="32"/>
            <ac:spMkLst>
              <pc:docMk/>
              <pc:sldMasterMk cId="3216690640" sldId="2147483666"/>
              <pc:sldLayoutMk cId="1878301061" sldId="2147483674"/>
              <ac:spMk id="7" creationId="{32110173-BBAA-0183-1ADC-877067E3D16E}"/>
            </ac:spMkLst>
          </pc:spChg>
        </pc:sldLayoutChg>
        <pc:sldLayoutChg chg="addSp delSp modSp mod">
          <pc:chgData name="Yaa B" userId="97c21765c792c5f1" providerId="LiveId" clId="{44D64FCD-B2D2-45A6-9FFD-88A675647C2E}" dt="2024-07-19T08:24:05.505" v="34"/>
          <pc:sldLayoutMkLst>
            <pc:docMk/>
            <pc:sldMasterMk cId="3216690640" sldId="2147483666"/>
            <pc:sldLayoutMk cId="3837189404" sldId="2147483675"/>
          </pc:sldLayoutMkLst>
          <pc:spChg chg="del">
            <ac:chgData name="Yaa B" userId="97c21765c792c5f1" providerId="LiveId" clId="{44D64FCD-B2D2-45A6-9FFD-88A675647C2E}" dt="2024-07-19T08:24:05.020" v="33" actId="478"/>
            <ac:spMkLst>
              <pc:docMk/>
              <pc:sldMasterMk cId="3216690640" sldId="2147483666"/>
              <pc:sldLayoutMk cId="3837189404" sldId="2147483675"/>
              <ac:spMk id="6" creationId="{7A30D742-CB78-0DB9-5333-607B80650F9B}"/>
            </ac:spMkLst>
          </pc:spChg>
          <pc:spChg chg="add mod">
            <ac:chgData name="Yaa B" userId="97c21765c792c5f1" providerId="LiveId" clId="{44D64FCD-B2D2-45A6-9FFD-88A675647C2E}" dt="2024-07-19T08:24:05.505" v="34"/>
            <ac:spMkLst>
              <pc:docMk/>
              <pc:sldMasterMk cId="3216690640" sldId="2147483666"/>
              <pc:sldLayoutMk cId="3837189404" sldId="2147483675"/>
              <ac:spMk id="7" creationId="{443A5D31-1A40-7A5F-F287-CCC84B97D799}"/>
            </ac:spMkLst>
          </pc:spChg>
        </pc:sldLayoutChg>
        <pc:sldLayoutChg chg="addSp delSp modSp mod">
          <pc:chgData name="Yaa B" userId="97c21765c792c5f1" providerId="LiveId" clId="{44D64FCD-B2D2-45A6-9FFD-88A675647C2E}" dt="2024-07-19T08:24:09.281" v="36"/>
          <pc:sldLayoutMkLst>
            <pc:docMk/>
            <pc:sldMasterMk cId="3216690640" sldId="2147483666"/>
            <pc:sldLayoutMk cId="2822802200" sldId="2147483676"/>
          </pc:sldLayoutMkLst>
          <pc:spChg chg="del">
            <ac:chgData name="Yaa B" userId="97c21765c792c5f1" providerId="LiveId" clId="{44D64FCD-B2D2-45A6-9FFD-88A675647C2E}" dt="2024-07-19T08:24:08.582" v="35" actId="478"/>
            <ac:spMkLst>
              <pc:docMk/>
              <pc:sldMasterMk cId="3216690640" sldId="2147483666"/>
              <pc:sldLayoutMk cId="2822802200" sldId="2147483676"/>
              <ac:spMk id="6" creationId="{470228A8-1FB9-17C2-001A-FB96A6C22194}"/>
            </ac:spMkLst>
          </pc:spChg>
          <pc:spChg chg="add mod">
            <ac:chgData name="Yaa B" userId="97c21765c792c5f1" providerId="LiveId" clId="{44D64FCD-B2D2-45A6-9FFD-88A675647C2E}" dt="2024-07-19T08:24:09.281" v="36"/>
            <ac:spMkLst>
              <pc:docMk/>
              <pc:sldMasterMk cId="3216690640" sldId="2147483666"/>
              <pc:sldLayoutMk cId="2822802200" sldId="2147483676"/>
              <ac:spMk id="7" creationId="{00A0C49B-B16F-9937-B966-0308362EC51E}"/>
            </ac:spMkLst>
          </pc:spChg>
        </pc:sldLayoutChg>
        <pc:sldLayoutChg chg="addSp delSp modSp mod">
          <pc:chgData name="Yaa B" userId="97c21765c792c5f1" providerId="LiveId" clId="{44D64FCD-B2D2-45A6-9FFD-88A675647C2E}" dt="2024-07-19T08:24:12.602" v="38"/>
          <pc:sldLayoutMkLst>
            <pc:docMk/>
            <pc:sldMasterMk cId="3216690640" sldId="2147483666"/>
            <pc:sldLayoutMk cId="3502839881" sldId="2147483677"/>
          </pc:sldLayoutMkLst>
          <pc:spChg chg="del">
            <ac:chgData name="Yaa B" userId="97c21765c792c5f1" providerId="LiveId" clId="{44D64FCD-B2D2-45A6-9FFD-88A675647C2E}" dt="2024-07-19T08:24:11.923" v="37" actId="478"/>
            <ac:spMkLst>
              <pc:docMk/>
              <pc:sldMasterMk cId="3216690640" sldId="2147483666"/>
              <pc:sldLayoutMk cId="3502839881" sldId="2147483677"/>
              <ac:spMk id="6" creationId="{BB5DD521-B5D7-DE4E-A790-CE0776A36138}"/>
            </ac:spMkLst>
          </pc:spChg>
          <pc:spChg chg="add mod">
            <ac:chgData name="Yaa B" userId="97c21765c792c5f1" providerId="LiveId" clId="{44D64FCD-B2D2-45A6-9FFD-88A675647C2E}" dt="2024-07-19T08:24:12.602" v="38"/>
            <ac:spMkLst>
              <pc:docMk/>
              <pc:sldMasterMk cId="3216690640" sldId="2147483666"/>
              <pc:sldLayoutMk cId="3502839881" sldId="2147483677"/>
              <ac:spMk id="7" creationId="{E99356F9-81A9-CE2E-B006-703B5AC0F829}"/>
            </ac:spMkLst>
          </pc:spChg>
        </pc:sldLayoutChg>
        <pc:sldLayoutChg chg="addSp delSp modSp mod">
          <pc:chgData name="Yaa B" userId="97c21765c792c5f1" providerId="LiveId" clId="{44D64FCD-B2D2-45A6-9FFD-88A675647C2E}" dt="2024-07-19T08:24:17.029" v="40"/>
          <pc:sldLayoutMkLst>
            <pc:docMk/>
            <pc:sldMasterMk cId="3216690640" sldId="2147483666"/>
            <pc:sldLayoutMk cId="2918493595" sldId="2147483678"/>
          </pc:sldLayoutMkLst>
          <pc:spChg chg="del">
            <ac:chgData name="Yaa B" userId="97c21765c792c5f1" providerId="LiveId" clId="{44D64FCD-B2D2-45A6-9FFD-88A675647C2E}" dt="2024-07-19T08:24:16.211" v="39" actId="478"/>
            <ac:spMkLst>
              <pc:docMk/>
              <pc:sldMasterMk cId="3216690640" sldId="2147483666"/>
              <pc:sldLayoutMk cId="2918493595" sldId="2147483678"/>
              <ac:spMk id="6" creationId="{65C36569-69C8-7755-9625-9AEE7EC3BE22}"/>
            </ac:spMkLst>
          </pc:spChg>
          <pc:spChg chg="add mod">
            <ac:chgData name="Yaa B" userId="97c21765c792c5f1" providerId="LiveId" clId="{44D64FCD-B2D2-45A6-9FFD-88A675647C2E}" dt="2024-07-19T08:24:17.029" v="40"/>
            <ac:spMkLst>
              <pc:docMk/>
              <pc:sldMasterMk cId="3216690640" sldId="2147483666"/>
              <pc:sldLayoutMk cId="2918493595" sldId="2147483678"/>
              <ac:spMk id="7" creationId="{DA4C51C9-58A7-9360-19F7-141F020A7943}"/>
            </ac:spMkLst>
          </pc:spChg>
        </pc:sldLayoutChg>
        <pc:sldLayoutChg chg="addSp delSp modSp mod">
          <pc:chgData name="Yaa B" userId="97c21765c792c5f1" providerId="LiveId" clId="{44D64FCD-B2D2-45A6-9FFD-88A675647C2E}" dt="2024-07-19T08:24:20.413" v="42"/>
          <pc:sldLayoutMkLst>
            <pc:docMk/>
            <pc:sldMasterMk cId="3216690640" sldId="2147483666"/>
            <pc:sldLayoutMk cId="4271456650" sldId="2147483679"/>
          </pc:sldLayoutMkLst>
          <pc:spChg chg="del">
            <ac:chgData name="Yaa B" userId="97c21765c792c5f1" providerId="LiveId" clId="{44D64FCD-B2D2-45A6-9FFD-88A675647C2E}" dt="2024-07-19T08:24:19.744" v="41" actId="478"/>
            <ac:spMkLst>
              <pc:docMk/>
              <pc:sldMasterMk cId="3216690640" sldId="2147483666"/>
              <pc:sldLayoutMk cId="4271456650" sldId="2147483679"/>
              <ac:spMk id="6" creationId="{665089A9-D96F-513E-837B-461B075ECB50}"/>
            </ac:spMkLst>
          </pc:spChg>
          <pc:spChg chg="add mod">
            <ac:chgData name="Yaa B" userId="97c21765c792c5f1" providerId="LiveId" clId="{44D64FCD-B2D2-45A6-9FFD-88A675647C2E}" dt="2024-07-19T08:24:20.413" v="42"/>
            <ac:spMkLst>
              <pc:docMk/>
              <pc:sldMasterMk cId="3216690640" sldId="2147483666"/>
              <pc:sldLayoutMk cId="4271456650" sldId="2147483679"/>
              <ac:spMk id="7" creationId="{7D380D43-7D75-286E-2DBB-4515FEB0B46D}"/>
            </ac:spMkLst>
          </pc:spChg>
        </pc:sldLayoutChg>
        <pc:sldLayoutChg chg="addSp delSp modSp mod">
          <pc:chgData name="Yaa B" userId="97c21765c792c5f1" providerId="LiveId" clId="{44D64FCD-B2D2-45A6-9FFD-88A675647C2E}" dt="2024-07-19T08:24:23.115" v="44"/>
          <pc:sldLayoutMkLst>
            <pc:docMk/>
            <pc:sldMasterMk cId="3216690640" sldId="2147483666"/>
            <pc:sldLayoutMk cId="2903047488" sldId="2147483680"/>
          </pc:sldLayoutMkLst>
          <pc:spChg chg="del">
            <ac:chgData name="Yaa B" userId="97c21765c792c5f1" providerId="LiveId" clId="{44D64FCD-B2D2-45A6-9FFD-88A675647C2E}" dt="2024-07-19T08:24:22.559" v="43" actId="478"/>
            <ac:spMkLst>
              <pc:docMk/>
              <pc:sldMasterMk cId="3216690640" sldId="2147483666"/>
              <pc:sldLayoutMk cId="2903047488" sldId="2147483680"/>
              <ac:spMk id="6" creationId="{53B4FCE6-635D-3B0A-DFD6-2F79F5F3DEB2}"/>
            </ac:spMkLst>
          </pc:spChg>
          <pc:spChg chg="add mod">
            <ac:chgData name="Yaa B" userId="97c21765c792c5f1" providerId="LiveId" clId="{44D64FCD-B2D2-45A6-9FFD-88A675647C2E}" dt="2024-07-19T08:24:23.115" v="44"/>
            <ac:spMkLst>
              <pc:docMk/>
              <pc:sldMasterMk cId="3216690640" sldId="2147483666"/>
              <pc:sldLayoutMk cId="2903047488" sldId="2147483680"/>
              <ac:spMk id="7" creationId="{CB1968D6-461F-C644-8F66-C28A4A0E76C9}"/>
            </ac:spMkLst>
          </pc:spChg>
        </pc:sldLayoutChg>
      </pc:sldMasterChg>
    </pc:docChg>
  </pc:docChgLst>
  <pc:docChgLst>
    <pc:chgData name="Afua Bruce" userId="d82986e4d792e593" providerId="Windows Live" clId="Web-{5596D114-8B67-42A5-B47D-2AB648DAFBB0}"/>
    <pc:docChg chg="modSld">
      <pc:chgData name="Afua Bruce" userId="d82986e4d792e593" providerId="Windows Live" clId="Web-{5596D114-8B67-42A5-B47D-2AB648DAFBB0}" dt="2024-07-31T02:24:42.244" v="295" actId="20577"/>
      <pc:docMkLst>
        <pc:docMk/>
      </pc:docMkLst>
      <pc:sldChg chg="delCm">
        <pc:chgData name="Afua Bruce" userId="d82986e4d792e593" providerId="Windows Live" clId="Web-{5596D114-8B67-42A5-B47D-2AB648DAFBB0}" dt="2024-07-31T00:48:06.681" v="4"/>
        <pc:sldMkLst>
          <pc:docMk/>
          <pc:sldMk cId="0" sldId="258"/>
        </pc:sldMkLst>
        <pc:extLst>
          <p:ext xmlns:p="http://schemas.openxmlformats.org/presentationml/2006/main" uri="{D6D511B9-2390-475A-947B-AFAB55BFBCF1}">
            <pc226:cmChg xmlns:pc226="http://schemas.microsoft.com/office/powerpoint/2022/06/main/command" chg="del">
              <pc226:chgData name="Afua Bruce" userId="d82986e4d792e593" providerId="Windows Live" clId="Web-{5596D114-8B67-42A5-B47D-2AB648DAFBB0}" dt="2024-07-31T00:48:06.681" v="4"/>
              <pc2:cmMkLst xmlns:pc2="http://schemas.microsoft.com/office/powerpoint/2019/9/main/command">
                <pc:docMk/>
                <pc:sldMk cId="0" sldId="258"/>
                <pc2:cmMk id="{7D56C498-A7FB-4C74-85BA-251727F98829}"/>
              </pc2:cmMkLst>
            </pc226:cmChg>
            <pc226:cmChg xmlns:pc226="http://schemas.microsoft.com/office/powerpoint/2022/06/main/command" chg="del">
              <pc226:chgData name="Afua Bruce" userId="d82986e4d792e593" providerId="Windows Live" clId="Web-{5596D114-8B67-42A5-B47D-2AB648DAFBB0}" dt="2024-07-31T00:47:55.946" v="3"/>
              <pc2:cmMkLst xmlns:pc2="http://schemas.microsoft.com/office/powerpoint/2019/9/main/command">
                <pc:docMk/>
                <pc:sldMk cId="0" sldId="258"/>
                <pc2:cmMk id="{9F301199-F0FC-450D-AA23-1C0FD26EED30}"/>
              </pc2:cmMkLst>
            </pc226:cmChg>
          </p:ext>
        </pc:extLst>
      </pc:sldChg>
      <pc:sldChg chg="delCm">
        <pc:chgData name="Afua Bruce" userId="d82986e4d792e593" providerId="Windows Live" clId="Web-{5596D114-8B67-42A5-B47D-2AB648DAFBB0}" dt="2024-07-31T00:48:31.870" v="5"/>
        <pc:sldMkLst>
          <pc:docMk/>
          <pc:sldMk cId="0" sldId="259"/>
        </pc:sldMkLst>
        <pc:extLst>
          <p:ext xmlns:p="http://schemas.openxmlformats.org/presentationml/2006/main" uri="{D6D511B9-2390-475A-947B-AFAB55BFBCF1}">
            <pc226:cmChg xmlns:pc226="http://schemas.microsoft.com/office/powerpoint/2022/06/main/command" chg="del">
              <pc226:chgData name="Afua Bruce" userId="d82986e4d792e593" providerId="Windows Live" clId="Web-{5596D114-8B67-42A5-B47D-2AB648DAFBB0}" dt="2024-07-31T00:48:31.870" v="5"/>
              <pc2:cmMkLst xmlns:pc2="http://schemas.microsoft.com/office/powerpoint/2019/9/main/command">
                <pc:docMk/>
                <pc:sldMk cId="0" sldId="259"/>
                <pc2:cmMk id="{76F0BA51-510C-41CA-9481-E74A0D5AA237}"/>
              </pc2:cmMkLst>
            </pc226:cmChg>
          </p:ext>
        </pc:extLst>
      </pc:sldChg>
      <pc:sldChg chg="delCm">
        <pc:chgData name="Afua Bruce" userId="d82986e4d792e593" providerId="Windows Live" clId="Web-{5596D114-8B67-42A5-B47D-2AB648DAFBB0}" dt="2024-07-31T00:49:05.685" v="8"/>
        <pc:sldMkLst>
          <pc:docMk/>
          <pc:sldMk cId="0" sldId="260"/>
        </pc:sldMkLst>
        <pc:extLst>
          <p:ext xmlns:p="http://schemas.openxmlformats.org/presentationml/2006/main" uri="{D6D511B9-2390-475A-947B-AFAB55BFBCF1}">
            <pc226:cmChg xmlns:pc226="http://schemas.microsoft.com/office/powerpoint/2022/06/main/command" chg="del">
              <pc226:chgData name="Afua Bruce" userId="d82986e4d792e593" providerId="Windows Live" clId="Web-{5596D114-8B67-42A5-B47D-2AB648DAFBB0}" dt="2024-07-31T00:49:02.231" v="7"/>
              <pc2:cmMkLst xmlns:pc2="http://schemas.microsoft.com/office/powerpoint/2019/9/main/command">
                <pc:docMk/>
                <pc:sldMk cId="0" sldId="260"/>
                <pc2:cmMk id="{C3A55663-5524-4255-AB90-D6EC04F2A1CC}"/>
              </pc2:cmMkLst>
            </pc226:cmChg>
            <pc226:cmChg xmlns:pc226="http://schemas.microsoft.com/office/powerpoint/2022/06/main/command" chg="del">
              <pc226:chgData name="Afua Bruce" userId="d82986e4d792e593" providerId="Windows Live" clId="Web-{5596D114-8B67-42A5-B47D-2AB648DAFBB0}" dt="2024-07-31T00:49:05.685" v="8"/>
              <pc2:cmMkLst xmlns:pc2="http://schemas.microsoft.com/office/powerpoint/2019/9/main/command">
                <pc:docMk/>
                <pc:sldMk cId="0" sldId="260"/>
                <pc2:cmMk id="{B8CF4E79-E01E-4EA6-9319-0115B297D1CC}"/>
              </pc2:cmMkLst>
            </pc226:cmChg>
          </p:ext>
        </pc:extLst>
      </pc:sldChg>
      <pc:sldChg chg="delCm">
        <pc:chgData name="Afua Bruce" userId="d82986e4d792e593" providerId="Windows Live" clId="Web-{5596D114-8B67-42A5-B47D-2AB648DAFBB0}" dt="2024-07-31T00:49:37.671" v="10"/>
        <pc:sldMkLst>
          <pc:docMk/>
          <pc:sldMk cId="0" sldId="261"/>
        </pc:sldMkLst>
        <pc:extLst>
          <p:ext xmlns:p="http://schemas.openxmlformats.org/presentationml/2006/main" uri="{D6D511B9-2390-475A-947B-AFAB55BFBCF1}">
            <pc226:cmChg xmlns:pc226="http://schemas.microsoft.com/office/powerpoint/2022/06/main/command" chg="del">
              <pc226:chgData name="Afua Bruce" userId="d82986e4d792e593" providerId="Windows Live" clId="Web-{5596D114-8B67-42A5-B47D-2AB648DAFBB0}" dt="2024-07-31T00:49:30.046" v="9"/>
              <pc2:cmMkLst xmlns:pc2="http://schemas.microsoft.com/office/powerpoint/2019/9/main/command">
                <pc:docMk/>
                <pc:sldMk cId="0" sldId="261"/>
                <pc2:cmMk id="{0B059C1F-9246-4314-887C-F34B4F6534C0}"/>
              </pc2:cmMkLst>
            </pc226:cmChg>
            <pc226:cmChg xmlns:pc226="http://schemas.microsoft.com/office/powerpoint/2022/06/main/command" chg="del">
              <pc226:chgData name="Afua Bruce" userId="d82986e4d792e593" providerId="Windows Live" clId="Web-{5596D114-8B67-42A5-B47D-2AB648DAFBB0}" dt="2024-07-31T00:49:37.671" v="10"/>
              <pc2:cmMkLst xmlns:pc2="http://schemas.microsoft.com/office/powerpoint/2019/9/main/command">
                <pc:docMk/>
                <pc:sldMk cId="0" sldId="261"/>
                <pc2:cmMk id="{E14A0F31-11ED-43D0-9E6E-7E5564B0AFCE}"/>
              </pc2:cmMkLst>
            </pc226:cmChg>
          </p:ext>
        </pc:extLst>
      </pc:sldChg>
      <pc:sldChg chg="addSp modSp delCm">
        <pc:chgData name="Afua Bruce" userId="d82986e4d792e593" providerId="Windows Live" clId="Web-{5596D114-8B67-42A5-B47D-2AB648DAFBB0}" dt="2024-07-31T00:51:01.880" v="30" actId="20577"/>
        <pc:sldMkLst>
          <pc:docMk/>
          <pc:sldMk cId="0" sldId="262"/>
        </pc:sldMkLst>
        <pc:spChg chg="add mod">
          <ac:chgData name="Afua Bruce" userId="d82986e4d792e593" providerId="Windows Live" clId="Web-{5596D114-8B67-42A5-B47D-2AB648DAFBB0}" dt="2024-07-31T00:51:01.880" v="30" actId="20577"/>
          <ac:spMkLst>
            <pc:docMk/>
            <pc:sldMk cId="0" sldId="262"/>
            <ac:spMk id="6" creationId="{543A9BF6-E5BA-B24F-CFDC-7BC5481E1C83}"/>
          </ac:spMkLst>
        </pc:spChg>
        <pc:extLst>
          <p:ext xmlns:p="http://schemas.openxmlformats.org/presentationml/2006/main" uri="{D6D511B9-2390-475A-947B-AFAB55BFBCF1}">
            <pc226:cmChg xmlns:pc226="http://schemas.microsoft.com/office/powerpoint/2022/06/main/command" chg="del">
              <pc226:chgData name="Afua Bruce" userId="d82986e4d792e593" providerId="Windows Live" clId="Web-{5596D114-8B67-42A5-B47D-2AB648DAFBB0}" dt="2024-07-31T00:49:56.641" v="11"/>
              <pc2:cmMkLst xmlns:pc2="http://schemas.microsoft.com/office/powerpoint/2019/9/main/command">
                <pc:docMk/>
                <pc:sldMk cId="0" sldId="262"/>
                <pc2:cmMk id="{88890EB3-629F-49A1-81D7-52E6EE7A2217}"/>
              </pc2:cmMkLst>
            </pc226:cmChg>
          </p:ext>
        </pc:extLst>
      </pc:sldChg>
      <pc:sldChg chg="delCm">
        <pc:chgData name="Afua Bruce" userId="d82986e4d792e593" providerId="Windows Live" clId="Web-{5596D114-8B67-42A5-B47D-2AB648DAFBB0}" dt="2024-07-31T00:40:07.088" v="1"/>
        <pc:sldMkLst>
          <pc:docMk/>
          <pc:sldMk cId="2664763486" sldId="266"/>
        </pc:sldMkLst>
        <pc:extLst>
          <p:ext xmlns:p="http://schemas.openxmlformats.org/presentationml/2006/main" uri="{D6D511B9-2390-475A-947B-AFAB55BFBCF1}">
            <pc226:cmChg xmlns:pc226="http://schemas.microsoft.com/office/powerpoint/2022/06/main/command" chg="del">
              <pc226:chgData name="Afua Bruce" userId="d82986e4d792e593" providerId="Windows Live" clId="Web-{5596D114-8B67-42A5-B47D-2AB648DAFBB0}" dt="2024-07-31T00:40:07.088" v="1"/>
              <pc2:cmMkLst xmlns:pc2="http://schemas.microsoft.com/office/powerpoint/2019/9/main/command">
                <pc:docMk/>
                <pc:sldMk cId="2664763486" sldId="266"/>
                <pc2:cmMk id="{A6A550B7-DA47-4DC6-BCF8-CF04CFCB8AFA}"/>
              </pc2:cmMkLst>
            </pc226:cmChg>
          </p:ext>
        </pc:extLst>
      </pc:sldChg>
      <pc:sldChg chg="modSp delCm">
        <pc:chgData name="Afua Bruce" userId="d82986e4d792e593" providerId="Windows Live" clId="Web-{5596D114-8B67-42A5-B47D-2AB648DAFBB0}" dt="2024-07-31T02:24:42.244" v="295" actId="20577"/>
        <pc:sldMkLst>
          <pc:docMk/>
          <pc:sldMk cId="2737237026" sldId="276"/>
        </pc:sldMkLst>
        <pc:graphicFrameChg chg="modGraphic">
          <ac:chgData name="Afua Bruce" userId="d82986e4d792e593" providerId="Windows Live" clId="Web-{5596D114-8B67-42A5-B47D-2AB648DAFBB0}" dt="2024-07-31T02:24:42.244" v="295" actId="20577"/>
          <ac:graphicFrameMkLst>
            <pc:docMk/>
            <pc:sldMk cId="2737237026" sldId="276"/>
            <ac:graphicFrameMk id="4" creationId="{405DFD1E-7CE4-280C-A034-367CA55B359C}"/>
          </ac:graphicFrameMkLst>
        </pc:graphicFrameChg>
        <pc:extLst>
          <p:ext xmlns:p="http://schemas.openxmlformats.org/presentationml/2006/main" uri="{D6D511B9-2390-475A-947B-AFAB55BFBCF1}">
            <pc226:cmChg xmlns:pc226="http://schemas.microsoft.com/office/powerpoint/2022/06/main/command" chg="del">
              <pc226:chgData name="Afua Bruce" userId="d82986e4d792e593" providerId="Windows Live" clId="Web-{5596D114-8B67-42A5-B47D-2AB648DAFBB0}" dt="2024-07-31T00:46:45.801" v="2"/>
              <pc2:cmMkLst xmlns:pc2="http://schemas.microsoft.com/office/powerpoint/2019/9/main/command">
                <pc:docMk/>
                <pc:sldMk cId="2737237026" sldId="276"/>
                <pc2:cmMk id="{6548CAFF-ABE6-4CC7-BEEB-5F8FE40E5A91}"/>
              </pc2:cmMkLst>
            </pc226:cmChg>
          </p:ext>
        </pc:extLst>
      </pc:sldChg>
      <pc:sldChg chg="delCm">
        <pc:chgData name="Afua Bruce" userId="d82986e4d792e593" providerId="Windows Live" clId="Web-{5596D114-8B67-42A5-B47D-2AB648DAFBB0}" dt="2024-07-31T00:48:46.871" v="6"/>
        <pc:sldMkLst>
          <pc:docMk/>
          <pc:sldMk cId="4292428625" sldId="277"/>
        </pc:sldMkLst>
        <pc:extLst>
          <p:ext xmlns:p="http://schemas.openxmlformats.org/presentationml/2006/main" uri="{D6D511B9-2390-475A-947B-AFAB55BFBCF1}">
            <pc226:cmChg xmlns:pc226="http://schemas.microsoft.com/office/powerpoint/2022/06/main/command" chg="del">
              <pc226:chgData name="Afua Bruce" userId="d82986e4d792e593" providerId="Windows Live" clId="Web-{5596D114-8B67-42A5-B47D-2AB648DAFBB0}" dt="2024-07-31T00:48:46.871" v="6"/>
              <pc2:cmMkLst xmlns:pc2="http://schemas.microsoft.com/office/powerpoint/2019/9/main/command">
                <pc:docMk/>
                <pc:sldMk cId="4292428625" sldId="277"/>
                <pc2:cmMk id="{850179FE-D8B2-4E57-962B-34630DCEDAE0}"/>
              </pc2:cmMkLst>
            </pc226:cmChg>
          </p:ext>
        </pc:extLst>
      </pc:sldChg>
      <pc:sldChg chg="modSp">
        <pc:chgData name="Afua Bruce" userId="d82986e4d792e593" providerId="Windows Live" clId="Web-{5596D114-8B67-42A5-B47D-2AB648DAFBB0}" dt="2024-07-31T00:40:00.743" v="0" actId="20577"/>
        <pc:sldMkLst>
          <pc:docMk/>
          <pc:sldMk cId="0" sldId="278"/>
        </pc:sldMkLst>
        <pc:spChg chg="mod">
          <ac:chgData name="Afua Bruce" userId="d82986e4d792e593" providerId="Windows Live" clId="Web-{5596D114-8B67-42A5-B47D-2AB648DAFBB0}" dt="2024-07-31T00:40:00.743" v="0" actId="20577"/>
          <ac:spMkLst>
            <pc:docMk/>
            <pc:sldMk cId="0" sldId="278"/>
            <ac:spMk id="2" creationId="{587739F0-DE56-131A-805A-AE0AF8727B5A}"/>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B259B6-E628-4C86-9E9E-683D3DA82E7C}" type="doc">
      <dgm:prSet loTypeId="urn:microsoft.com/office/officeart/2008/layout/VerticalCurvedList" loCatId="list" qsTypeId="urn:microsoft.com/office/officeart/2005/8/quickstyle/simple1" qsCatId="simple" csTypeId="urn:microsoft.com/office/officeart/2005/8/colors/accent1_4" csCatId="accent1" phldr="1"/>
      <dgm:spPr/>
      <dgm:t>
        <a:bodyPr/>
        <a:lstStyle/>
        <a:p>
          <a:endParaRPr lang="en-US"/>
        </a:p>
      </dgm:t>
    </dgm:pt>
    <dgm:pt modelId="{C8F7C419-639E-425A-B4D4-2DF9C8C7C7DD}">
      <dgm:prSet phldrT="[Text]" phldr="0"/>
      <dgm:spPr/>
      <dgm:t>
        <a:bodyPr/>
        <a:lstStyle/>
        <a:p>
          <a:pPr rtl="0">
            <a:buClr>
              <a:srgbClr val="000000"/>
            </a:buClr>
            <a:buSzPts val="3200"/>
            <a:buChar char="•"/>
          </a:pPr>
          <a:r>
            <a:rPr lang="en-US" dirty="0">
              <a:solidFill>
                <a:schemeClr val="bg1"/>
              </a:solidFill>
              <a:latin typeface="Arial"/>
            </a:rPr>
            <a:t>Understand why having stated values can help your organization responsibly adopt AI</a:t>
          </a:r>
          <a:endParaRPr lang="en-US" dirty="0">
            <a:solidFill>
              <a:schemeClr val="bg1"/>
            </a:solidFill>
          </a:endParaRPr>
        </a:p>
      </dgm:t>
    </dgm:pt>
    <dgm:pt modelId="{C1FDE917-CFFD-463F-B5FE-340EFA997EF9}" type="parTrans" cxnId="{58770943-2432-42BE-B459-ABD566C2B8EC}">
      <dgm:prSet/>
      <dgm:spPr/>
      <dgm:t>
        <a:bodyPr/>
        <a:lstStyle/>
        <a:p>
          <a:endParaRPr lang="en-US"/>
        </a:p>
      </dgm:t>
    </dgm:pt>
    <dgm:pt modelId="{CBF5F2C2-A508-4CEE-BCA6-91189CD60AF7}" type="sibTrans" cxnId="{58770943-2432-42BE-B459-ABD566C2B8EC}">
      <dgm:prSet/>
      <dgm:spPr/>
      <dgm:t>
        <a:bodyPr/>
        <a:lstStyle/>
        <a:p>
          <a:endParaRPr lang="en-US"/>
        </a:p>
      </dgm:t>
    </dgm:pt>
    <dgm:pt modelId="{B34C1106-CAB2-4F3E-9C66-45C7384D0BE4}">
      <dgm:prSet phldrT="[Text]" phldr="0"/>
      <dgm:spPr>
        <a:solidFill>
          <a:srgbClr val="29A89B"/>
        </a:solidFill>
      </dgm:spPr>
      <dgm:t>
        <a:bodyPr/>
        <a:lstStyle/>
        <a:p>
          <a:pPr rtl="0">
            <a:buClr>
              <a:srgbClr val="000000"/>
            </a:buClr>
            <a:buSzPts val="3200"/>
            <a:buChar char="•"/>
          </a:pPr>
          <a:r>
            <a:rPr lang="en-US" dirty="0">
              <a:solidFill>
                <a:schemeClr val="bg1"/>
              </a:solidFill>
              <a:latin typeface="Arial"/>
            </a:rPr>
            <a:t>Know questions to answer that will provide staff with broad guidelines for when to use AI, even as products evolve</a:t>
          </a:r>
          <a:r>
            <a:rPr lang="en-US" dirty="0">
              <a:solidFill>
                <a:srgbClr val="444444"/>
              </a:solidFill>
              <a:latin typeface="Arial"/>
            </a:rPr>
            <a:t>  </a:t>
          </a:r>
          <a:r>
            <a:rPr lang="en-US" dirty="0">
              <a:solidFill>
                <a:srgbClr val="444444"/>
              </a:solidFill>
              <a:latin typeface="Arial"/>
              <a:ea typeface="Calibri"/>
              <a:cs typeface="Arial"/>
            </a:rPr>
            <a:t> </a:t>
          </a:r>
          <a:endParaRPr lang="en-US" dirty="0">
            <a:solidFill>
              <a:srgbClr val="444444"/>
            </a:solidFill>
            <a:latin typeface="Arial"/>
          </a:endParaRPr>
        </a:p>
      </dgm:t>
    </dgm:pt>
    <dgm:pt modelId="{B9DD3BF3-2120-4EA2-93CE-6445A7151891}" type="parTrans" cxnId="{42679A73-B4AE-422C-910A-CFC8ECAC17EC}">
      <dgm:prSet/>
      <dgm:spPr/>
      <dgm:t>
        <a:bodyPr/>
        <a:lstStyle/>
        <a:p>
          <a:endParaRPr lang="en-US"/>
        </a:p>
      </dgm:t>
    </dgm:pt>
    <dgm:pt modelId="{01E5CDF8-3395-4B0C-8AF8-808098ADF86B}" type="sibTrans" cxnId="{42679A73-B4AE-422C-910A-CFC8ECAC17EC}">
      <dgm:prSet/>
      <dgm:spPr/>
      <dgm:t>
        <a:bodyPr/>
        <a:lstStyle/>
        <a:p>
          <a:endParaRPr lang="en-US"/>
        </a:p>
      </dgm:t>
    </dgm:pt>
    <dgm:pt modelId="{17A51F4F-F6F9-4269-8319-913C48B13A15}">
      <dgm:prSet phldr="0"/>
      <dgm:spPr/>
      <dgm:t>
        <a:bodyPr/>
        <a:lstStyle/>
        <a:p>
          <a:pPr rtl="0"/>
          <a:r>
            <a:rPr lang="en-US" dirty="0">
              <a:latin typeface="Arial"/>
            </a:rPr>
            <a:t>Define less sensitive and more sensitive data sources, including personally identifiable data</a:t>
          </a:r>
        </a:p>
      </dgm:t>
    </dgm:pt>
    <dgm:pt modelId="{4A0BD05B-58D2-4138-B374-5E1E3CA12362}" type="parTrans" cxnId="{9CD0B91C-B684-4281-AF1F-DD1898114405}">
      <dgm:prSet/>
      <dgm:spPr/>
    </dgm:pt>
    <dgm:pt modelId="{E64434AE-A20E-4A15-9F00-F6534F28557A}" type="sibTrans" cxnId="{9CD0B91C-B684-4281-AF1F-DD1898114405}">
      <dgm:prSet/>
      <dgm:spPr/>
    </dgm:pt>
    <dgm:pt modelId="{19194522-346D-4C8B-A389-DD2715E35482}" type="pres">
      <dgm:prSet presAssocID="{23B259B6-E628-4C86-9E9E-683D3DA82E7C}" presName="Name0" presStyleCnt="0">
        <dgm:presLayoutVars>
          <dgm:chMax val="7"/>
          <dgm:chPref val="7"/>
          <dgm:dir/>
        </dgm:presLayoutVars>
      </dgm:prSet>
      <dgm:spPr/>
    </dgm:pt>
    <dgm:pt modelId="{FED8D28D-0F89-4CF2-9730-61D1BE25CB13}" type="pres">
      <dgm:prSet presAssocID="{23B259B6-E628-4C86-9E9E-683D3DA82E7C}" presName="Name1" presStyleCnt="0"/>
      <dgm:spPr/>
    </dgm:pt>
    <dgm:pt modelId="{25FFC2C0-36F9-4F31-A9EC-B7A79DBC9DD0}" type="pres">
      <dgm:prSet presAssocID="{23B259B6-E628-4C86-9E9E-683D3DA82E7C}" presName="cycle" presStyleCnt="0"/>
      <dgm:spPr/>
    </dgm:pt>
    <dgm:pt modelId="{5ED73DD2-BC8D-48FA-B074-98A497E5F14A}" type="pres">
      <dgm:prSet presAssocID="{23B259B6-E628-4C86-9E9E-683D3DA82E7C}" presName="srcNode" presStyleLbl="node1" presStyleIdx="0" presStyleCnt="3"/>
      <dgm:spPr/>
    </dgm:pt>
    <dgm:pt modelId="{DFD4A9A3-6F14-4C32-BB90-E4A2A5837F95}" type="pres">
      <dgm:prSet presAssocID="{23B259B6-E628-4C86-9E9E-683D3DA82E7C}" presName="conn" presStyleLbl="parChTrans1D2" presStyleIdx="0" presStyleCnt="1"/>
      <dgm:spPr/>
    </dgm:pt>
    <dgm:pt modelId="{0704D482-1BDA-4949-B102-593DBD03C2FE}" type="pres">
      <dgm:prSet presAssocID="{23B259B6-E628-4C86-9E9E-683D3DA82E7C}" presName="extraNode" presStyleLbl="node1" presStyleIdx="0" presStyleCnt="3"/>
      <dgm:spPr/>
    </dgm:pt>
    <dgm:pt modelId="{756397A5-3011-408D-8416-F52C9E0C7955}" type="pres">
      <dgm:prSet presAssocID="{23B259B6-E628-4C86-9E9E-683D3DA82E7C}" presName="dstNode" presStyleLbl="node1" presStyleIdx="0" presStyleCnt="3"/>
      <dgm:spPr/>
    </dgm:pt>
    <dgm:pt modelId="{9F0BCF88-4196-4749-B02D-D24ED0E06815}" type="pres">
      <dgm:prSet presAssocID="{C8F7C419-639E-425A-B4D4-2DF9C8C7C7DD}" presName="text_1" presStyleLbl="node1" presStyleIdx="0" presStyleCnt="3">
        <dgm:presLayoutVars>
          <dgm:bulletEnabled val="1"/>
        </dgm:presLayoutVars>
      </dgm:prSet>
      <dgm:spPr/>
    </dgm:pt>
    <dgm:pt modelId="{1DDEC755-0F0C-4785-9D0C-48D3398C80F7}" type="pres">
      <dgm:prSet presAssocID="{C8F7C419-639E-425A-B4D4-2DF9C8C7C7DD}" presName="accent_1" presStyleCnt="0"/>
      <dgm:spPr/>
    </dgm:pt>
    <dgm:pt modelId="{F100C6EC-5C21-433D-811E-FADADF85E6E5}" type="pres">
      <dgm:prSet presAssocID="{C8F7C419-639E-425A-B4D4-2DF9C8C7C7DD}" presName="accentRepeatNode" presStyleLbl="solidFgAcc1" presStyleIdx="0" presStyleCnt="3"/>
      <dgm:spPr/>
    </dgm:pt>
    <dgm:pt modelId="{E6869975-3870-43DB-86AE-F0A749E18AA9}" type="pres">
      <dgm:prSet presAssocID="{17A51F4F-F6F9-4269-8319-913C48B13A15}" presName="text_2" presStyleLbl="node1" presStyleIdx="1" presStyleCnt="3">
        <dgm:presLayoutVars>
          <dgm:bulletEnabled val="1"/>
        </dgm:presLayoutVars>
      </dgm:prSet>
      <dgm:spPr/>
    </dgm:pt>
    <dgm:pt modelId="{6E29A926-F6D2-40D8-A753-862F275326C7}" type="pres">
      <dgm:prSet presAssocID="{17A51F4F-F6F9-4269-8319-913C48B13A15}" presName="accent_2" presStyleCnt="0"/>
      <dgm:spPr/>
    </dgm:pt>
    <dgm:pt modelId="{37F8159D-91B8-4CFA-A5F9-7A7DADD5958E}" type="pres">
      <dgm:prSet presAssocID="{17A51F4F-F6F9-4269-8319-913C48B13A15}" presName="accentRepeatNode" presStyleLbl="solidFgAcc1" presStyleIdx="1" presStyleCnt="3"/>
      <dgm:spPr/>
    </dgm:pt>
    <dgm:pt modelId="{B075EC50-4178-4AB1-8121-11387A752358}" type="pres">
      <dgm:prSet presAssocID="{B34C1106-CAB2-4F3E-9C66-45C7384D0BE4}" presName="text_3" presStyleLbl="node1" presStyleIdx="2" presStyleCnt="3">
        <dgm:presLayoutVars>
          <dgm:bulletEnabled val="1"/>
        </dgm:presLayoutVars>
      </dgm:prSet>
      <dgm:spPr/>
    </dgm:pt>
    <dgm:pt modelId="{53821E5D-2707-4D9F-A9FA-2D1754BF030F}" type="pres">
      <dgm:prSet presAssocID="{B34C1106-CAB2-4F3E-9C66-45C7384D0BE4}" presName="accent_3" presStyleCnt="0"/>
      <dgm:spPr/>
    </dgm:pt>
    <dgm:pt modelId="{92CF11A1-BBA3-4540-9516-AF0661C3E5E0}" type="pres">
      <dgm:prSet presAssocID="{B34C1106-CAB2-4F3E-9C66-45C7384D0BE4}" presName="accentRepeatNode" presStyleLbl="solidFgAcc1" presStyleIdx="2" presStyleCnt="3"/>
      <dgm:spPr/>
    </dgm:pt>
  </dgm:ptLst>
  <dgm:cxnLst>
    <dgm:cxn modelId="{9CD0B91C-B684-4281-AF1F-DD1898114405}" srcId="{23B259B6-E628-4C86-9E9E-683D3DA82E7C}" destId="{17A51F4F-F6F9-4269-8319-913C48B13A15}" srcOrd="1" destOrd="0" parTransId="{4A0BD05B-58D2-4138-B374-5E1E3CA12362}" sibTransId="{E64434AE-A20E-4A15-9F00-F6534F28557A}"/>
    <dgm:cxn modelId="{A9ED1561-B216-4EC7-8012-FE50D8D37B52}" type="presOf" srcId="{C8F7C419-639E-425A-B4D4-2DF9C8C7C7DD}" destId="{9F0BCF88-4196-4749-B02D-D24ED0E06815}" srcOrd="0" destOrd="0" presId="urn:microsoft.com/office/officeart/2008/layout/VerticalCurvedList"/>
    <dgm:cxn modelId="{58770943-2432-42BE-B459-ABD566C2B8EC}" srcId="{23B259B6-E628-4C86-9E9E-683D3DA82E7C}" destId="{C8F7C419-639E-425A-B4D4-2DF9C8C7C7DD}" srcOrd="0" destOrd="0" parTransId="{C1FDE917-CFFD-463F-B5FE-340EFA997EF9}" sibTransId="{CBF5F2C2-A508-4CEE-BCA6-91189CD60AF7}"/>
    <dgm:cxn modelId="{42679A73-B4AE-422C-910A-CFC8ECAC17EC}" srcId="{23B259B6-E628-4C86-9E9E-683D3DA82E7C}" destId="{B34C1106-CAB2-4F3E-9C66-45C7384D0BE4}" srcOrd="2" destOrd="0" parTransId="{B9DD3BF3-2120-4EA2-93CE-6445A7151891}" sibTransId="{01E5CDF8-3395-4B0C-8AF8-808098ADF86B}"/>
    <dgm:cxn modelId="{8EE4F853-CC99-4F13-82FF-BC1260DCD971}" type="presOf" srcId="{B34C1106-CAB2-4F3E-9C66-45C7384D0BE4}" destId="{B075EC50-4178-4AB1-8121-11387A752358}" srcOrd="0" destOrd="0" presId="urn:microsoft.com/office/officeart/2008/layout/VerticalCurvedList"/>
    <dgm:cxn modelId="{14236F9C-41D7-460F-B046-504126C2925D}" type="presOf" srcId="{17A51F4F-F6F9-4269-8319-913C48B13A15}" destId="{E6869975-3870-43DB-86AE-F0A749E18AA9}" srcOrd="0" destOrd="0" presId="urn:microsoft.com/office/officeart/2008/layout/VerticalCurvedList"/>
    <dgm:cxn modelId="{91A673A1-2C43-4BA0-8393-D0A5DD34BB47}" type="presOf" srcId="{23B259B6-E628-4C86-9E9E-683D3DA82E7C}" destId="{19194522-346D-4C8B-A389-DD2715E35482}" srcOrd="0" destOrd="0" presId="urn:microsoft.com/office/officeart/2008/layout/VerticalCurvedList"/>
    <dgm:cxn modelId="{6B86E9A1-656A-42BB-AD82-E8C9384762B9}" type="presOf" srcId="{CBF5F2C2-A508-4CEE-BCA6-91189CD60AF7}" destId="{DFD4A9A3-6F14-4C32-BB90-E4A2A5837F95}" srcOrd="0" destOrd="0" presId="urn:microsoft.com/office/officeart/2008/layout/VerticalCurvedList"/>
    <dgm:cxn modelId="{1A51E9B3-39C0-4938-81B8-650FF86C958D}" type="presParOf" srcId="{19194522-346D-4C8B-A389-DD2715E35482}" destId="{FED8D28D-0F89-4CF2-9730-61D1BE25CB13}" srcOrd="0" destOrd="0" presId="urn:microsoft.com/office/officeart/2008/layout/VerticalCurvedList"/>
    <dgm:cxn modelId="{DBF67E43-58D6-408C-86DF-CE49F2B578CC}" type="presParOf" srcId="{FED8D28D-0F89-4CF2-9730-61D1BE25CB13}" destId="{25FFC2C0-36F9-4F31-A9EC-B7A79DBC9DD0}" srcOrd="0" destOrd="0" presId="urn:microsoft.com/office/officeart/2008/layout/VerticalCurvedList"/>
    <dgm:cxn modelId="{FC48EB34-6A4C-4321-AFDB-FE5097005408}" type="presParOf" srcId="{25FFC2C0-36F9-4F31-A9EC-B7A79DBC9DD0}" destId="{5ED73DD2-BC8D-48FA-B074-98A497E5F14A}" srcOrd="0" destOrd="0" presId="urn:microsoft.com/office/officeart/2008/layout/VerticalCurvedList"/>
    <dgm:cxn modelId="{595A950B-7B7A-4219-A780-082D47B2D16F}" type="presParOf" srcId="{25FFC2C0-36F9-4F31-A9EC-B7A79DBC9DD0}" destId="{DFD4A9A3-6F14-4C32-BB90-E4A2A5837F95}" srcOrd="1" destOrd="0" presId="urn:microsoft.com/office/officeart/2008/layout/VerticalCurvedList"/>
    <dgm:cxn modelId="{B6D3EDC2-2830-4F2B-8CDF-6BD268C349CC}" type="presParOf" srcId="{25FFC2C0-36F9-4F31-A9EC-B7A79DBC9DD0}" destId="{0704D482-1BDA-4949-B102-593DBD03C2FE}" srcOrd="2" destOrd="0" presId="urn:microsoft.com/office/officeart/2008/layout/VerticalCurvedList"/>
    <dgm:cxn modelId="{16DD5055-0D66-434D-9D47-0518F7B1F897}" type="presParOf" srcId="{25FFC2C0-36F9-4F31-A9EC-B7A79DBC9DD0}" destId="{756397A5-3011-408D-8416-F52C9E0C7955}" srcOrd="3" destOrd="0" presId="urn:microsoft.com/office/officeart/2008/layout/VerticalCurvedList"/>
    <dgm:cxn modelId="{7B937FD3-1F81-45A9-8857-C86F3ED79129}" type="presParOf" srcId="{FED8D28D-0F89-4CF2-9730-61D1BE25CB13}" destId="{9F0BCF88-4196-4749-B02D-D24ED0E06815}" srcOrd="1" destOrd="0" presId="urn:microsoft.com/office/officeart/2008/layout/VerticalCurvedList"/>
    <dgm:cxn modelId="{090DE977-3F1D-451F-8921-E2160603B8C4}" type="presParOf" srcId="{FED8D28D-0F89-4CF2-9730-61D1BE25CB13}" destId="{1DDEC755-0F0C-4785-9D0C-48D3398C80F7}" srcOrd="2" destOrd="0" presId="urn:microsoft.com/office/officeart/2008/layout/VerticalCurvedList"/>
    <dgm:cxn modelId="{2EE0C240-6934-424A-883D-4DE7CE0429AA}" type="presParOf" srcId="{1DDEC755-0F0C-4785-9D0C-48D3398C80F7}" destId="{F100C6EC-5C21-433D-811E-FADADF85E6E5}" srcOrd="0" destOrd="0" presId="urn:microsoft.com/office/officeart/2008/layout/VerticalCurvedList"/>
    <dgm:cxn modelId="{E31286A1-7EBF-4B7E-B729-C20ECE77F2D7}" type="presParOf" srcId="{FED8D28D-0F89-4CF2-9730-61D1BE25CB13}" destId="{E6869975-3870-43DB-86AE-F0A749E18AA9}" srcOrd="3" destOrd="0" presId="urn:microsoft.com/office/officeart/2008/layout/VerticalCurvedList"/>
    <dgm:cxn modelId="{50B24CAB-49B1-438F-9DEB-27F134C57B4D}" type="presParOf" srcId="{FED8D28D-0F89-4CF2-9730-61D1BE25CB13}" destId="{6E29A926-F6D2-40D8-A753-862F275326C7}" srcOrd="4" destOrd="0" presId="urn:microsoft.com/office/officeart/2008/layout/VerticalCurvedList"/>
    <dgm:cxn modelId="{6E7BAC32-F2B4-4347-B055-9B452C5CA7B7}" type="presParOf" srcId="{6E29A926-F6D2-40D8-A753-862F275326C7}" destId="{37F8159D-91B8-4CFA-A5F9-7A7DADD5958E}" srcOrd="0" destOrd="0" presId="urn:microsoft.com/office/officeart/2008/layout/VerticalCurvedList"/>
    <dgm:cxn modelId="{A24E1E35-1138-43B3-AA11-890E2DFACD87}" type="presParOf" srcId="{FED8D28D-0F89-4CF2-9730-61D1BE25CB13}" destId="{B075EC50-4178-4AB1-8121-11387A752358}" srcOrd="5" destOrd="0" presId="urn:microsoft.com/office/officeart/2008/layout/VerticalCurvedList"/>
    <dgm:cxn modelId="{7FB9334D-5AA6-4F99-917D-DEA6CA600DE8}" type="presParOf" srcId="{FED8D28D-0F89-4CF2-9730-61D1BE25CB13}" destId="{53821E5D-2707-4D9F-A9FA-2D1754BF030F}" srcOrd="6" destOrd="0" presId="urn:microsoft.com/office/officeart/2008/layout/VerticalCurvedList"/>
    <dgm:cxn modelId="{72EBD747-EC54-4460-B40C-7B7336FF26F3}" type="presParOf" srcId="{53821E5D-2707-4D9F-A9FA-2D1754BF030F}" destId="{92CF11A1-BBA3-4540-9516-AF0661C3E5E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53D949-2DED-4CFB-BDB9-F2C7B9AD3762}" type="doc">
      <dgm:prSet loTypeId="urn:microsoft.com/office/officeart/2005/8/layout/cycle2" loCatId="cycle" qsTypeId="urn:microsoft.com/office/officeart/2005/8/quickstyle/simple1" qsCatId="simple" csTypeId="urn:microsoft.com/office/officeart/2005/8/colors/accent2_4" csCatId="accent2" phldr="1"/>
      <dgm:spPr/>
      <dgm:t>
        <a:bodyPr/>
        <a:lstStyle/>
        <a:p>
          <a:endParaRPr lang="en-US"/>
        </a:p>
      </dgm:t>
    </dgm:pt>
    <dgm:pt modelId="{61FA16CC-F9F8-42F9-8DB1-C9E6C5E93C1A}">
      <dgm:prSet phldrT="[Text]"/>
      <dgm:spPr/>
      <dgm:t>
        <a:bodyPr/>
        <a:lstStyle/>
        <a:p>
          <a:r>
            <a:rPr lang="en-US" dirty="0"/>
            <a:t>Permissions</a:t>
          </a:r>
        </a:p>
      </dgm:t>
    </dgm:pt>
    <dgm:pt modelId="{B4D03836-238C-4BA7-A9F8-E35E6EA50BA5}" type="parTrans" cxnId="{252F35B1-246E-4A08-9365-D7D5E0B88064}">
      <dgm:prSet/>
      <dgm:spPr/>
      <dgm:t>
        <a:bodyPr/>
        <a:lstStyle/>
        <a:p>
          <a:endParaRPr lang="en-US"/>
        </a:p>
      </dgm:t>
    </dgm:pt>
    <dgm:pt modelId="{0C0A757E-8F0D-4F45-96AF-AAEFAD204E77}" type="sibTrans" cxnId="{252F35B1-246E-4A08-9365-D7D5E0B88064}">
      <dgm:prSet/>
      <dgm:spPr/>
      <dgm:t>
        <a:bodyPr/>
        <a:lstStyle/>
        <a:p>
          <a:endParaRPr lang="en-US"/>
        </a:p>
      </dgm:t>
    </dgm:pt>
    <dgm:pt modelId="{1B04598A-9A46-483E-93A9-2AAA626C48D1}">
      <dgm:prSet phldrT="[Text]"/>
      <dgm:spPr>
        <a:solidFill>
          <a:schemeClr val="tx1">
            <a:lumMod val="50000"/>
            <a:lumOff val="50000"/>
          </a:schemeClr>
        </a:solidFill>
      </dgm:spPr>
      <dgm:t>
        <a:bodyPr/>
        <a:lstStyle/>
        <a:p>
          <a:r>
            <a:rPr lang="en-US" dirty="0"/>
            <a:t>Privacy</a:t>
          </a:r>
        </a:p>
      </dgm:t>
    </dgm:pt>
    <dgm:pt modelId="{45DB1E05-3785-4026-B5CF-B856F787DBEC}" type="parTrans" cxnId="{0DCD51CF-3810-4ECF-BAC2-72039B8F4162}">
      <dgm:prSet/>
      <dgm:spPr/>
      <dgm:t>
        <a:bodyPr/>
        <a:lstStyle/>
        <a:p>
          <a:endParaRPr lang="en-US"/>
        </a:p>
      </dgm:t>
    </dgm:pt>
    <dgm:pt modelId="{4B38B2DF-8BD4-4F19-BB10-B79DBE37E168}" type="sibTrans" cxnId="{0DCD51CF-3810-4ECF-BAC2-72039B8F4162}">
      <dgm:prSet/>
      <dgm:spPr/>
      <dgm:t>
        <a:bodyPr/>
        <a:lstStyle/>
        <a:p>
          <a:endParaRPr lang="en-US"/>
        </a:p>
      </dgm:t>
    </dgm:pt>
    <dgm:pt modelId="{79B62E7D-4EB8-4763-84E9-DA2B006C65FF}">
      <dgm:prSet phldrT="[Text]"/>
      <dgm:spPr>
        <a:solidFill>
          <a:schemeClr val="accent1">
            <a:lumMod val="50000"/>
          </a:schemeClr>
        </a:solidFill>
      </dgm:spPr>
      <dgm:t>
        <a:bodyPr/>
        <a:lstStyle/>
        <a:p>
          <a:r>
            <a:rPr lang="en-US" dirty="0"/>
            <a:t>Root Cause</a:t>
          </a:r>
        </a:p>
      </dgm:t>
    </dgm:pt>
    <dgm:pt modelId="{7357AD35-14F1-4DAB-A24F-1E04A0502737}" type="parTrans" cxnId="{C2CA2D48-6379-40AF-963F-2DCFA5227FA9}">
      <dgm:prSet/>
      <dgm:spPr/>
      <dgm:t>
        <a:bodyPr/>
        <a:lstStyle/>
        <a:p>
          <a:endParaRPr lang="en-US"/>
        </a:p>
      </dgm:t>
    </dgm:pt>
    <dgm:pt modelId="{60224542-55E7-4E33-AF2A-90D3FFE196DA}" type="sibTrans" cxnId="{C2CA2D48-6379-40AF-963F-2DCFA5227FA9}">
      <dgm:prSet/>
      <dgm:spPr/>
      <dgm:t>
        <a:bodyPr/>
        <a:lstStyle/>
        <a:p>
          <a:endParaRPr lang="en-US"/>
        </a:p>
      </dgm:t>
    </dgm:pt>
    <dgm:pt modelId="{7AB207D1-5968-43DF-8F83-49E412FDB9C7}">
      <dgm:prSet phldrT="[Text]"/>
      <dgm:spPr>
        <a:solidFill>
          <a:schemeClr val="tx1"/>
        </a:solidFill>
      </dgm:spPr>
      <dgm:t>
        <a:bodyPr/>
        <a:lstStyle/>
        <a:p>
          <a:r>
            <a:rPr lang="en-US" dirty="0"/>
            <a:t>Vendor &amp; Developer Fit</a:t>
          </a:r>
        </a:p>
      </dgm:t>
    </dgm:pt>
    <dgm:pt modelId="{ABF95965-F510-4D6F-910A-93AFD0D023D3}" type="parTrans" cxnId="{095521ED-A1AF-410E-987A-67027D4C326A}">
      <dgm:prSet/>
      <dgm:spPr/>
      <dgm:t>
        <a:bodyPr/>
        <a:lstStyle/>
        <a:p>
          <a:endParaRPr lang="en-US"/>
        </a:p>
      </dgm:t>
    </dgm:pt>
    <dgm:pt modelId="{46A66C44-867E-4833-A1DB-2DB737837A78}" type="sibTrans" cxnId="{095521ED-A1AF-410E-987A-67027D4C326A}">
      <dgm:prSet/>
      <dgm:spPr/>
      <dgm:t>
        <a:bodyPr/>
        <a:lstStyle/>
        <a:p>
          <a:endParaRPr lang="en-US"/>
        </a:p>
      </dgm:t>
    </dgm:pt>
    <dgm:pt modelId="{17D69256-9E97-4369-9BA1-B644C82CBDC3}" type="pres">
      <dgm:prSet presAssocID="{F553D949-2DED-4CFB-BDB9-F2C7B9AD3762}" presName="cycle" presStyleCnt="0">
        <dgm:presLayoutVars>
          <dgm:dir/>
          <dgm:resizeHandles val="exact"/>
        </dgm:presLayoutVars>
      </dgm:prSet>
      <dgm:spPr/>
    </dgm:pt>
    <dgm:pt modelId="{C4D89606-50E4-45BA-9F1C-E4A6EB0BBF8D}" type="pres">
      <dgm:prSet presAssocID="{61FA16CC-F9F8-42F9-8DB1-C9E6C5E93C1A}" presName="node" presStyleLbl="node1" presStyleIdx="0" presStyleCnt="4">
        <dgm:presLayoutVars>
          <dgm:bulletEnabled val="1"/>
        </dgm:presLayoutVars>
      </dgm:prSet>
      <dgm:spPr/>
    </dgm:pt>
    <dgm:pt modelId="{C0FBDC12-1DAB-478B-9945-D0A2F8B2C993}" type="pres">
      <dgm:prSet presAssocID="{0C0A757E-8F0D-4F45-96AF-AAEFAD204E77}" presName="sibTrans" presStyleLbl="sibTrans2D1" presStyleIdx="0" presStyleCnt="4"/>
      <dgm:spPr/>
    </dgm:pt>
    <dgm:pt modelId="{A250E7BE-8509-4CDC-9AF0-55B6CF393961}" type="pres">
      <dgm:prSet presAssocID="{0C0A757E-8F0D-4F45-96AF-AAEFAD204E77}" presName="connectorText" presStyleLbl="sibTrans2D1" presStyleIdx="0" presStyleCnt="4"/>
      <dgm:spPr/>
    </dgm:pt>
    <dgm:pt modelId="{53DD6D13-D6B7-4C71-9175-2DE00C6B60E1}" type="pres">
      <dgm:prSet presAssocID="{1B04598A-9A46-483E-93A9-2AAA626C48D1}" presName="node" presStyleLbl="node1" presStyleIdx="1" presStyleCnt="4">
        <dgm:presLayoutVars>
          <dgm:bulletEnabled val="1"/>
        </dgm:presLayoutVars>
      </dgm:prSet>
      <dgm:spPr/>
    </dgm:pt>
    <dgm:pt modelId="{F55DC994-0272-4494-A9C1-E3AD73629106}" type="pres">
      <dgm:prSet presAssocID="{4B38B2DF-8BD4-4F19-BB10-B79DBE37E168}" presName="sibTrans" presStyleLbl="sibTrans2D1" presStyleIdx="1" presStyleCnt="4"/>
      <dgm:spPr/>
    </dgm:pt>
    <dgm:pt modelId="{45DC037D-F3D0-4908-85A8-5C0620CEAC73}" type="pres">
      <dgm:prSet presAssocID="{4B38B2DF-8BD4-4F19-BB10-B79DBE37E168}" presName="connectorText" presStyleLbl="sibTrans2D1" presStyleIdx="1" presStyleCnt="4"/>
      <dgm:spPr/>
    </dgm:pt>
    <dgm:pt modelId="{EE493E57-DA6B-4553-83C6-145A12AF0479}" type="pres">
      <dgm:prSet presAssocID="{79B62E7D-4EB8-4763-84E9-DA2B006C65FF}" presName="node" presStyleLbl="node1" presStyleIdx="2" presStyleCnt="4">
        <dgm:presLayoutVars>
          <dgm:bulletEnabled val="1"/>
        </dgm:presLayoutVars>
      </dgm:prSet>
      <dgm:spPr/>
    </dgm:pt>
    <dgm:pt modelId="{634DA56D-A768-410F-91ED-3A545D42540C}" type="pres">
      <dgm:prSet presAssocID="{60224542-55E7-4E33-AF2A-90D3FFE196DA}" presName="sibTrans" presStyleLbl="sibTrans2D1" presStyleIdx="2" presStyleCnt="4"/>
      <dgm:spPr/>
    </dgm:pt>
    <dgm:pt modelId="{F11654A5-275A-4FB4-9E91-784A5C2C121E}" type="pres">
      <dgm:prSet presAssocID="{60224542-55E7-4E33-AF2A-90D3FFE196DA}" presName="connectorText" presStyleLbl="sibTrans2D1" presStyleIdx="2" presStyleCnt="4"/>
      <dgm:spPr/>
    </dgm:pt>
    <dgm:pt modelId="{C6E15346-3F37-46E8-9639-6831EA3EA85E}" type="pres">
      <dgm:prSet presAssocID="{7AB207D1-5968-43DF-8F83-49E412FDB9C7}" presName="node" presStyleLbl="node1" presStyleIdx="3" presStyleCnt="4">
        <dgm:presLayoutVars>
          <dgm:bulletEnabled val="1"/>
        </dgm:presLayoutVars>
      </dgm:prSet>
      <dgm:spPr/>
    </dgm:pt>
    <dgm:pt modelId="{B1E19D79-7571-4593-9C1C-16E9C4CAEA3A}" type="pres">
      <dgm:prSet presAssocID="{46A66C44-867E-4833-A1DB-2DB737837A78}" presName="sibTrans" presStyleLbl="sibTrans2D1" presStyleIdx="3" presStyleCnt="4"/>
      <dgm:spPr/>
    </dgm:pt>
    <dgm:pt modelId="{ACB3E455-A1E2-47F0-BD12-8E56EEEF6BEA}" type="pres">
      <dgm:prSet presAssocID="{46A66C44-867E-4833-A1DB-2DB737837A78}" presName="connectorText" presStyleLbl="sibTrans2D1" presStyleIdx="3" presStyleCnt="4"/>
      <dgm:spPr/>
    </dgm:pt>
  </dgm:ptLst>
  <dgm:cxnLst>
    <dgm:cxn modelId="{91A61F02-353C-4950-8D3C-EC258143A3A1}" type="presOf" srcId="{7AB207D1-5968-43DF-8F83-49E412FDB9C7}" destId="{C6E15346-3F37-46E8-9639-6831EA3EA85E}" srcOrd="0" destOrd="0" presId="urn:microsoft.com/office/officeart/2005/8/layout/cycle2"/>
    <dgm:cxn modelId="{9101A803-D022-42B6-9C6D-3BC94CA5676C}" type="presOf" srcId="{60224542-55E7-4E33-AF2A-90D3FFE196DA}" destId="{634DA56D-A768-410F-91ED-3A545D42540C}" srcOrd="0" destOrd="0" presId="urn:microsoft.com/office/officeart/2005/8/layout/cycle2"/>
    <dgm:cxn modelId="{AEF4D95B-7E94-4140-B446-1E395F649AEF}" type="presOf" srcId="{46A66C44-867E-4833-A1DB-2DB737837A78}" destId="{ACB3E455-A1E2-47F0-BD12-8E56EEEF6BEA}" srcOrd="1" destOrd="0" presId="urn:microsoft.com/office/officeart/2005/8/layout/cycle2"/>
    <dgm:cxn modelId="{F3677B5C-0133-4C61-99D3-EFD0BC6DEE45}" type="presOf" srcId="{F553D949-2DED-4CFB-BDB9-F2C7B9AD3762}" destId="{17D69256-9E97-4369-9BA1-B644C82CBDC3}" srcOrd="0" destOrd="0" presId="urn:microsoft.com/office/officeart/2005/8/layout/cycle2"/>
    <dgm:cxn modelId="{57573842-6C75-4447-AFDF-ADAB79EE366C}" type="presOf" srcId="{60224542-55E7-4E33-AF2A-90D3FFE196DA}" destId="{F11654A5-275A-4FB4-9E91-784A5C2C121E}" srcOrd="1" destOrd="0" presId="urn:microsoft.com/office/officeart/2005/8/layout/cycle2"/>
    <dgm:cxn modelId="{46485B65-8733-49BE-972A-3BDEDAC5A33C}" type="presOf" srcId="{46A66C44-867E-4833-A1DB-2DB737837A78}" destId="{B1E19D79-7571-4593-9C1C-16E9C4CAEA3A}" srcOrd="0" destOrd="0" presId="urn:microsoft.com/office/officeart/2005/8/layout/cycle2"/>
    <dgm:cxn modelId="{C2CA2D48-6379-40AF-963F-2DCFA5227FA9}" srcId="{F553D949-2DED-4CFB-BDB9-F2C7B9AD3762}" destId="{79B62E7D-4EB8-4763-84E9-DA2B006C65FF}" srcOrd="2" destOrd="0" parTransId="{7357AD35-14F1-4DAB-A24F-1E04A0502737}" sibTransId="{60224542-55E7-4E33-AF2A-90D3FFE196DA}"/>
    <dgm:cxn modelId="{31D07E5A-5445-41F3-BC00-CCC67EAE3239}" type="presOf" srcId="{61FA16CC-F9F8-42F9-8DB1-C9E6C5E93C1A}" destId="{C4D89606-50E4-45BA-9F1C-E4A6EB0BBF8D}" srcOrd="0" destOrd="0" presId="urn:microsoft.com/office/officeart/2005/8/layout/cycle2"/>
    <dgm:cxn modelId="{CFB0F1A4-F37D-442D-8CFF-61D7F4B3C76D}" type="presOf" srcId="{4B38B2DF-8BD4-4F19-BB10-B79DBE37E168}" destId="{45DC037D-F3D0-4908-85A8-5C0620CEAC73}" srcOrd="1" destOrd="0" presId="urn:microsoft.com/office/officeart/2005/8/layout/cycle2"/>
    <dgm:cxn modelId="{195D48AA-64F1-449C-9750-E2278365CE6A}" type="presOf" srcId="{0C0A757E-8F0D-4F45-96AF-AAEFAD204E77}" destId="{A250E7BE-8509-4CDC-9AF0-55B6CF393961}" srcOrd="1" destOrd="0" presId="urn:microsoft.com/office/officeart/2005/8/layout/cycle2"/>
    <dgm:cxn modelId="{8A0D49B0-A8A1-4A27-BBBC-358977CAF14C}" type="presOf" srcId="{4B38B2DF-8BD4-4F19-BB10-B79DBE37E168}" destId="{F55DC994-0272-4494-A9C1-E3AD73629106}" srcOrd="0" destOrd="0" presId="urn:microsoft.com/office/officeart/2005/8/layout/cycle2"/>
    <dgm:cxn modelId="{252F35B1-246E-4A08-9365-D7D5E0B88064}" srcId="{F553D949-2DED-4CFB-BDB9-F2C7B9AD3762}" destId="{61FA16CC-F9F8-42F9-8DB1-C9E6C5E93C1A}" srcOrd="0" destOrd="0" parTransId="{B4D03836-238C-4BA7-A9F8-E35E6EA50BA5}" sibTransId="{0C0A757E-8F0D-4F45-96AF-AAEFAD204E77}"/>
    <dgm:cxn modelId="{FEB020B2-BB2C-4917-88C6-BCD6D087D459}" type="presOf" srcId="{79B62E7D-4EB8-4763-84E9-DA2B006C65FF}" destId="{EE493E57-DA6B-4553-83C6-145A12AF0479}" srcOrd="0" destOrd="0" presId="urn:microsoft.com/office/officeart/2005/8/layout/cycle2"/>
    <dgm:cxn modelId="{506CB1CC-818D-406E-B1A7-5F713B496240}" type="presOf" srcId="{0C0A757E-8F0D-4F45-96AF-AAEFAD204E77}" destId="{C0FBDC12-1DAB-478B-9945-D0A2F8B2C993}" srcOrd="0" destOrd="0" presId="urn:microsoft.com/office/officeart/2005/8/layout/cycle2"/>
    <dgm:cxn modelId="{1AEEE6CC-553B-4642-ADE0-0D5C5831D0EF}" type="presOf" srcId="{1B04598A-9A46-483E-93A9-2AAA626C48D1}" destId="{53DD6D13-D6B7-4C71-9175-2DE00C6B60E1}" srcOrd="0" destOrd="0" presId="urn:microsoft.com/office/officeart/2005/8/layout/cycle2"/>
    <dgm:cxn modelId="{0DCD51CF-3810-4ECF-BAC2-72039B8F4162}" srcId="{F553D949-2DED-4CFB-BDB9-F2C7B9AD3762}" destId="{1B04598A-9A46-483E-93A9-2AAA626C48D1}" srcOrd="1" destOrd="0" parTransId="{45DB1E05-3785-4026-B5CF-B856F787DBEC}" sibTransId="{4B38B2DF-8BD4-4F19-BB10-B79DBE37E168}"/>
    <dgm:cxn modelId="{095521ED-A1AF-410E-987A-67027D4C326A}" srcId="{F553D949-2DED-4CFB-BDB9-F2C7B9AD3762}" destId="{7AB207D1-5968-43DF-8F83-49E412FDB9C7}" srcOrd="3" destOrd="0" parTransId="{ABF95965-F510-4D6F-910A-93AFD0D023D3}" sibTransId="{46A66C44-867E-4833-A1DB-2DB737837A78}"/>
    <dgm:cxn modelId="{650D8E96-4101-40C5-826A-C5EF0BA73B5E}" type="presParOf" srcId="{17D69256-9E97-4369-9BA1-B644C82CBDC3}" destId="{C4D89606-50E4-45BA-9F1C-E4A6EB0BBF8D}" srcOrd="0" destOrd="0" presId="urn:microsoft.com/office/officeart/2005/8/layout/cycle2"/>
    <dgm:cxn modelId="{EAA4B4FE-2BF0-40B7-9DA4-A544FD398E0B}" type="presParOf" srcId="{17D69256-9E97-4369-9BA1-B644C82CBDC3}" destId="{C0FBDC12-1DAB-478B-9945-D0A2F8B2C993}" srcOrd="1" destOrd="0" presId="urn:microsoft.com/office/officeart/2005/8/layout/cycle2"/>
    <dgm:cxn modelId="{D1CB2D1B-0342-4B5F-ABE4-296B8ABFCE81}" type="presParOf" srcId="{C0FBDC12-1DAB-478B-9945-D0A2F8B2C993}" destId="{A250E7BE-8509-4CDC-9AF0-55B6CF393961}" srcOrd="0" destOrd="0" presId="urn:microsoft.com/office/officeart/2005/8/layout/cycle2"/>
    <dgm:cxn modelId="{38C86715-B663-42A8-8FA9-C68BCAE0DA97}" type="presParOf" srcId="{17D69256-9E97-4369-9BA1-B644C82CBDC3}" destId="{53DD6D13-D6B7-4C71-9175-2DE00C6B60E1}" srcOrd="2" destOrd="0" presId="urn:microsoft.com/office/officeart/2005/8/layout/cycle2"/>
    <dgm:cxn modelId="{129B5930-CE75-4501-B56E-F11E4AD0A79E}" type="presParOf" srcId="{17D69256-9E97-4369-9BA1-B644C82CBDC3}" destId="{F55DC994-0272-4494-A9C1-E3AD73629106}" srcOrd="3" destOrd="0" presId="urn:microsoft.com/office/officeart/2005/8/layout/cycle2"/>
    <dgm:cxn modelId="{F0C3C7B9-BB0C-47F5-8928-A5E14487D634}" type="presParOf" srcId="{F55DC994-0272-4494-A9C1-E3AD73629106}" destId="{45DC037D-F3D0-4908-85A8-5C0620CEAC73}" srcOrd="0" destOrd="0" presId="urn:microsoft.com/office/officeart/2005/8/layout/cycle2"/>
    <dgm:cxn modelId="{9C87D8F0-CDF8-4DF5-A150-64C21ED6E436}" type="presParOf" srcId="{17D69256-9E97-4369-9BA1-B644C82CBDC3}" destId="{EE493E57-DA6B-4553-83C6-145A12AF0479}" srcOrd="4" destOrd="0" presId="urn:microsoft.com/office/officeart/2005/8/layout/cycle2"/>
    <dgm:cxn modelId="{091987C6-C027-49E5-AC2D-25A35AF1D71F}" type="presParOf" srcId="{17D69256-9E97-4369-9BA1-B644C82CBDC3}" destId="{634DA56D-A768-410F-91ED-3A545D42540C}" srcOrd="5" destOrd="0" presId="urn:microsoft.com/office/officeart/2005/8/layout/cycle2"/>
    <dgm:cxn modelId="{DBE9EE7D-8430-435A-B57F-E85BCD6A6AE7}" type="presParOf" srcId="{634DA56D-A768-410F-91ED-3A545D42540C}" destId="{F11654A5-275A-4FB4-9E91-784A5C2C121E}" srcOrd="0" destOrd="0" presId="urn:microsoft.com/office/officeart/2005/8/layout/cycle2"/>
    <dgm:cxn modelId="{951A6BD0-FCE1-4F1A-9BF3-24D76FDB23A3}" type="presParOf" srcId="{17D69256-9E97-4369-9BA1-B644C82CBDC3}" destId="{C6E15346-3F37-46E8-9639-6831EA3EA85E}" srcOrd="6" destOrd="0" presId="urn:microsoft.com/office/officeart/2005/8/layout/cycle2"/>
    <dgm:cxn modelId="{F80E79E9-3414-4501-B3EC-CC80452D706F}" type="presParOf" srcId="{17D69256-9E97-4369-9BA1-B644C82CBDC3}" destId="{B1E19D79-7571-4593-9C1C-16E9C4CAEA3A}" srcOrd="7" destOrd="0" presId="urn:microsoft.com/office/officeart/2005/8/layout/cycle2"/>
    <dgm:cxn modelId="{F3926ACE-20C2-4921-BB0C-83C638B55D59}" type="presParOf" srcId="{B1E19D79-7571-4593-9C1C-16E9C4CAEA3A}" destId="{ACB3E455-A1E2-47F0-BD12-8E56EEEF6BE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D4A9A3-6F14-4C32-BB90-E4A2A5837F95}">
      <dsp:nvSpPr>
        <dsp:cNvPr id="0" name=""/>
        <dsp:cNvSpPr/>
      </dsp:nvSpPr>
      <dsp:spPr>
        <a:xfrm>
          <a:off x="-9299810" y="-1420891"/>
          <a:ext cx="11071382" cy="11071382"/>
        </a:xfrm>
        <a:prstGeom prst="blockArc">
          <a:avLst>
            <a:gd name="adj1" fmla="val 18900000"/>
            <a:gd name="adj2" fmla="val 2700000"/>
            <a:gd name="adj3" fmla="val 195"/>
          </a:avLst>
        </a:pr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0BCF88-4196-4749-B02D-D24ED0E06815}">
      <dsp:nvSpPr>
        <dsp:cNvPr id="0" name=""/>
        <dsp:cNvSpPr/>
      </dsp:nvSpPr>
      <dsp:spPr>
        <a:xfrm>
          <a:off x="1142268" y="822960"/>
          <a:ext cx="15000163" cy="1645920"/>
        </a:xfrm>
        <a:prstGeom prst="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06449" tIns="104140" rIns="104140" bIns="104140" numCol="1" spcCol="1270" anchor="ctr" anchorCtr="0">
          <a:noAutofit/>
        </a:bodyPr>
        <a:lstStyle/>
        <a:p>
          <a:pPr marL="0" lvl="0" indent="0" algn="l" defTabSz="1822450" rtl="0">
            <a:lnSpc>
              <a:spcPct val="90000"/>
            </a:lnSpc>
            <a:spcBef>
              <a:spcPct val="0"/>
            </a:spcBef>
            <a:spcAft>
              <a:spcPct val="35000"/>
            </a:spcAft>
            <a:buClr>
              <a:srgbClr val="000000"/>
            </a:buClr>
            <a:buSzPts val="3200"/>
            <a:buNone/>
          </a:pPr>
          <a:r>
            <a:rPr lang="en-US" sz="4100" kern="1200" dirty="0">
              <a:solidFill>
                <a:schemeClr val="bg1"/>
              </a:solidFill>
              <a:latin typeface="Arial"/>
            </a:rPr>
            <a:t>Understand why having stated values can help your organization responsibly adopt AI</a:t>
          </a:r>
          <a:endParaRPr lang="en-US" sz="4100" kern="1200" dirty="0">
            <a:solidFill>
              <a:schemeClr val="bg1"/>
            </a:solidFill>
          </a:endParaRPr>
        </a:p>
      </dsp:txBody>
      <dsp:txXfrm>
        <a:off x="1142268" y="822960"/>
        <a:ext cx="15000163" cy="1645920"/>
      </dsp:txXfrm>
    </dsp:sp>
    <dsp:sp modelId="{F100C6EC-5C21-433D-811E-FADADF85E6E5}">
      <dsp:nvSpPr>
        <dsp:cNvPr id="0" name=""/>
        <dsp:cNvSpPr/>
      </dsp:nvSpPr>
      <dsp:spPr>
        <a:xfrm>
          <a:off x="113568" y="617220"/>
          <a:ext cx="2057400" cy="2057400"/>
        </a:xfrm>
        <a:prstGeom prst="ellipse">
          <a:avLst/>
        </a:prstGeom>
        <a:solidFill>
          <a:schemeClr val="lt1">
            <a:hueOff val="0"/>
            <a:satOff val="0"/>
            <a:lumOff val="0"/>
            <a:alphaOff val="0"/>
          </a:schemeClr>
        </a:solidFill>
        <a:ln w="25400" cap="flat" cmpd="sng" algn="ctr">
          <a:solidFill>
            <a:schemeClr val="accent1">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6869975-3870-43DB-86AE-F0A749E18AA9}">
      <dsp:nvSpPr>
        <dsp:cNvPr id="0" name=""/>
        <dsp:cNvSpPr/>
      </dsp:nvSpPr>
      <dsp:spPr>
        <a:xfrm>
          <a:off x="1740560" y="3291840"/>
          <a:ext cx="14401871" cy="1645920"/>
        </a:xfrm>
        <a:prstGeom prst="rect">
          <a:avLst/>
        </a:prstGeom>
        <a:solidFill>
          <a:schemeClr val="accent1">
            <a:shade val="50000"/>
            <a:hueOff val="507423"/>
            <a:satOff val="0"/>
            <a:lumOff val="322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06449" tIns="104140" rIns="104140" bIns="104140" numCol="1" spcCol="1270" anchor="ctr" anchorCtr="0">
          <a:noAutofit/>
        </a:bodyPr>
        <a:lstStyle/>
        <a:p>
          <a:pPr marL="0" lvl="0" indent="0" algn="l" defTabSz="1822450" rtl="0">
            <a:lnSpc>
              <a:spcPct val="90000"/>
            </a:lnSpc>
            <a:spcBef>
              <a:spcPct val="0"/>
            </a:spcBef>
            <a:spcAft>
              <a:spcPct val="35000"/>
            </a:spcAft>
            <a:buNone/>
          </a:pPr>
          <a:r>
            <a:rPr lang="en-US" sz="4100" kern="1200" dirty="0">
              <a:latin typeface="Arial"/>
            </a:rPr>
            <a:t>Define less sensitive and more sensitive data sources, including personally identifiable data</a:t>
          </a:r>
        </a:p>
      </dsp:txBody>
      <dsp:txXfrm>
        <a:off x="1740560" y="3291840"/>
        <a:ext cx="14401871" cy="1645920"/>
      </dsp:txXfrm>
    </dsp:sp>
    <dsp:sp modelId="{37F8159D-91B8-4CFA-A5F9-7A7DADD5958E}">
      <dsp:nvSpPr>
        <dsp:cNvPr id="0" name=""/>
        <dsp:cNvSpPr/>
      </dsp:nvSpPr>
      <dsp:spPr>
        <a:xfrm>
          <a:off x="711860" y="3086099"/>
          <a:ext cx="2057400" cy="2057400"/>
        </a:xfrm>
        <a:prstGeom prst="ellipse">
          <a:avLst/>
        </a:prstGeom>
        <a:solidFill>
          <a:schemeClr val="lt1">
            <a:hueOff val="0"/>
            <a:satOff val="0"/>
            <a:lumOff val="0"/>
            <a:alphaOff val="0"/>
          </a:schemeClr>
        </a:solidFill>
        <a:ln w="25400" cap="flat" cmpd="sng" algn="ctr">
          <a:solidFill>
            <a:schemeClr val="accent1">
              <a:shade val="50000"/>
              <a:hueOff val="507423"/>
              <a:satOff val="0"/>
              <a:lumOff val="32202"/>
              <a:alphaOff val="0"/>
            </a:schemeClr>
          </a:solidFill>
          <a:prstDash val="solid"/>
        </a:ln>
        <a:effectLst/>
      </dsp:spPr>
      <dsp:style>
        <a:lnRef idx="2">
          <a:scrgbClr r="0" g="0" b="0"/>
        </a:lnRef>
        <a:fillRef idx="1">
          <a:scrgbClr r="0" g="0" b="0"/>
        </a:fillRef>
        <a:effectRef idx="0">
          <a:scrgbClr r="0" g="0" b="0"/>
        </a:effectRef>
        <a:fontRef idx="minor"/>
      </dsp:style>
    </dsp:sp>
    <dsp:sp modelId="{B075EC50-4178-4AB1-8121-11387A752358}">
      <dsp:nvSpPr>
        <dsp:cNvPr id="0" name=""/>
        <dsp:cNvSpPr/>
      </dsp:nvSpPr>
      <dsp:spPr>
        <a:xfrm>
          <a:off x="1142268" y="5760719"/>
          <a:ext cx="15000163" cy="1645920"/>
        </a:xfrm>
        <a:prstGeom prst="rect">
          <a:avLst/>
        </a:prstGeom>
        <a:solidFill>
          <a:srgbClr val="29A89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06449" tIns="104140" rIns="104140" bIns="104140" numCol="1" spcCol="1270" anchor="ctr" anchorCtr="0">
          <a:noAutofit/>
        </a:bodyPr>
        <a:lstStyle/>
        <a:p>
          <a:pPr marL="0" lvl="0" indent="0" algn="l" defTabSz="1822450" rtl="0">
            <a:lnSpc>
              <a:spcPct val="90000"/>
            </a:lnSpc>
            <a:spcBef>
              <a:spcPct val="0"/>
            </a:spcBef>
            <a:spcAft>
              <a:spcPct val="35000"/>
            </a:spcAft>
            <a:buClr>
              <a:srgbClr val="000000"/>
            </a:buClr>
            <a:buSzPts val="3200"/>
            <a:buNone/>
          </a:pPr>
          <a:r>
            <a:rPr lang="en-US" sz="4100" kern="1200" dirty="0">
              <a:solidFill>
                <a:schemeClr val="bg1"/>
              </a:solidFill>
              <a:latin typeface="Arial"/>
            </a:rPr>
            <a:t>Know questions to answer that will provide staff with broad guidelines for when to use AI, even as products evolve</a:t>
          </a:r>
          <a:r>
            <a:rPr lang="en-US" sz="4100" kern="1200" dirty="0">
              <a:solidFill>
                <a:srgbClr val="444444"/>
              </a:solidFill>
              <a:latin typeface="Arial"/>
            </a:rPr>
            <a:t>  </a:t>
          </a:r>
          <a:r>
            <a:rPr lang="en-US" sz="4100" kern="1200" dirty="0">
              <a:solidFill>
                <a:srgbClr val="444444"/>
              </a:solidFill>
              <a:latin typeface="Arial"/>
              <a:ea typeface="Calibri"/>
              <a:cs typeface="Arial"/>
            </a:rPr>
            <a:t> </a:t>
          </a:r>
          <a:endParaRPr lang="en-US" sz="4100" kern="1200" dirty="0">
            <a:solidFill>
              <a:srgbClr val="444444"/>
            </a:solidFill>
            <a:latin typeface="Arial"/>
          </a:endParaRPr>
        </a:p>
      </dsp:txBody>
      <dsp:txXfrm>
        <a:off x="1142268" y="5760719"/>
        <a:ext cx="15000163" cy="1645920"/>
      </dsp:txXfrm>
    </dsp:sp>
    <dsp:sp modelId="{92CF11A1-BBA3-4540-9516-AF0661C3E5E0}">
      <dsp:nvSpPr>
        <dsp:cNvPr id="0" name=""/>
        <dsp:cNvSpPr/>
      </dsp:nvSpPr>
      <dsp:spPr>
        <a:xfrm>
          <a:off x="113568" y="5554980"/>
          <a:ext cx="2057400" cy="2057400"/>
        </a:xfrm>
        <a:prstGeom prst="ellipse">
          <a:avLst/>
        </a:prstGeom>
        <a:solidFill>
          <a:schemeClr val="lt1">
            <a:hueOff val="0"/>
            <a:satOff val="0"/>
            <a:lumOff val="0"/>
            <a:alphaOff val="0"/>
          </a:schemeClr>
        </a:solidFill>
        <a:ln w="25400" cap="flat" cmpd="sng" algn="ctr">
          <a:solidFill>
            <a:schemeClr val="accent1">
              <a:shade val="50000"/>
              <a:hueOff val="507423"/>
              <a:satOff val="0"/>
              <a:lumOff val="32202"/>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D89606-50E4-45BA-9F1C-E4A6EB0BBF8D}">
      <dsp:nvSpPr>
        <dsp:cNvPr id="0" name=""/>
        <dsp:cNvSpPr/>
      </dsp:nvSpPr>
      <dsp:spPr>
        <a:xfrm>
          <a:off x="5354687" y="2709"/>
          <a:ext cx="2905025" cy="2905025"/>
        </a:xfrm>
        <a:prstGeom prst="ellipse">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Permissions</a:t>
          </a:r>
        </a:p>
      </dsp:txBody>
      <dsp:txXfrm>
        <a:off x="5780118" y="428140"/>
        <a:ext cx="2054163" cy="2054163"/>
      </dsp:txXfrm>
    </dsp:sp>
    <dsp:sp modelId="{C0FBDC12-1DAB-478B-9945-D0A2F8B2C993}">
      <dsp:nvSpPr>
        <dsp:cNvPr id="0" name=""/>
        <dsp:cNvSpPr/>
      </dsp:nvSpPr>
      <dsp:spPr>
        <a:xfrm rot="2700000">
          <a:off x="7947683" y="2491023"/>
          <a:ext cx="771079" cy="980446"/>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7981560" y="2605327"/>
        <a:ext cx="539755" cy="588268"/>
      </dsp:txXfrm>
    </dsp:sp>
    <dsp:sp modelId="{53DD6D13-D6B7-4C71-9175-2DE00C6B60E1}">
      <dsp:nvSpPr>
        <dsp:cNvPr id="0" name=""/>
        <dsp:cNvSpPr/>
      </dsp:nvSpPr>
      <dsp:spPr>
        <a:xfrm>
          <a:off x="8437597" y="3085620"/>
          <a:ext cx="2905025" cy="2905025"/>
        </a:xfrm>
        <a:prstGeom prst="ellipse">
          <a:avLst/>
        </a:prstGeom>
        <a:solidFill>
          <a:schemeClr val="tx1">
            <a:lumMod val="50000"/>
            <a:lumOff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Privacy</a:t>
          </a:r>
        </a:p>
      </dsp:txBody>
      <dsp:txXfrm>
        <a:off x="8863028" y="3511051"/>
        <a:ext cx="2054163" cy="2054163"/>
      </dsp:txXfrm>
    </dsp:sp>
    <dsp:sp modelId="{F55DC994-0272-4494-A9C1-E3AD73629106}">
      <dsp:nvSpPr>
        <dsp:cNvPr id="0" name=""/>
        <dsp:cNvSpPr/>
      </dsp:nvSpPr>
      <dsp:spPr>
        <a:xfrm rot="8100000">
          <a:off x="7978546" y="5573933"/>
          <a:ext cx="771079" cy="980446"/>
        </a:xfrm>
        <a:prstGeom prst="rightArrow">
          <a:avLst>
            <a:gd name="adj1" fmla="val 60000"/>
            <a:gd name="adj2" fmla="val 50000"/>
          </a:avLst>
        </a:prstGeom>
        <a:solidFill>
          <a:schemeClr val="accent2">
            <a:shade val="90000"/>
            <a:hueOff val="-143952"/>
            <a:satOff val="-6315"/>
            <a:lumOff val="1869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rot="10800000">
        <a:off x="8175993" y="5688237"/>
        <a:ext cx="539755" cy="588268"/>
      </dsp:txXfrm>
    </dsp:sp>
    <dsp:sp modelId="{EE493E57-DA6B-4553-83C6-145A12AF0479}">
      <dsp:nvSpPr>
        <dsp:cNvPr id="0" name=""/>
        <dsp:cNvSpPr/>
      </dsp:nvSpPr>
      <dsp:spPr>
        <a:xfrm>
          <a:off x="5354687" y="6168530"/>
          <a:ext cx="2905025" cy="2905025"/>
        </a:xfrm>
        <a:prstGeom prst="ellipse">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Root Cause</a:t>
          </a:r>
        </a:p>
      </dsp:txBody>
      <dsp:txXfrm>
        <a:off x="5780118" y="6593961"/>
        <a:ext cx="2054163" cy="2054163"/>
      </dsp:txXfrm>
    </dsp:sp>
    <dsp:sp modelId="{634DA56D-A768-410F-91ED-3A545D42540C}">
      <dsp:nvSpPr>
        <dsp:cNvPr id="0" name=""/>
        <dsp:cNvSpPr/>
      </dsp:nvSpPr>
      <dsp:spPr>
        <a:xfrm rot="13500000">
          <a:off x="4895636" y="5604796"/>
          <a:ext cx="771079" cy="980446"/>
        </a:xfrm>
        <a:prstGeom prst="rightArrow">
          <a:avLst>
            <a:gd name="adj1" fmla="val 60000"/>
            <a:gd name="adj2" fmla="val 50000"/>
          </a:avLst>
        </a:prstGeom>
        <a:solidFill>
          <a:schemeClr val="accent2">
            <a:shade val="90000"/>
            <a:hueOff val="-287904"/>
            <a:satOff val="-12629"/>
            <a:lumOff val="3738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rot="10800000">
        <a:off x="5093083" y="5882670"/>
        <a:ext cx="539755" cy="588268"/>
      </dsp:txXfrm>
    </dsp:sp>
    <dsp:sp modelId="{C6E15346-3F37-46E8-9639-6831EA3EA85E}">
      <dsp:nvSpPr>
        <dsp:cNvPr id="0" name=""/>
        <dsp:cNvSpPr/>
      </dsp:nvSpPr>
      <dsp:spPr>
        <a:xfrm>
          <a:off x="2271776" y="3085620"/>
          <a:ext cx="2905025" cy="2905025"/>
        </a:xfrm>
        <a:prstGeom prst="ellipse">
          <a:avLst/>
        </a:prstGeom>
        <a:solidFill>
          <a:schemeClr val="tx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Vendor &amp; Developer Fit</a:t>
          </a:r>
        </a:p>
      </dsp:txBody>
      <dsp:txXfrm>
        <a:off x="2697207" y="3511051"/>
        <a:ext cx="2054163" cy="2054163"/>
      </dsp:txXfrm>
    </dsp:sp>
    <dsp:sp modelId="{B1E19D79-7571-4593-9C1C-16E9C4CAEA3A}">
      <dsp:nvSpPr>
        <dsp:cNvPr id="0" name=""/>
        <dsp:cNvSpPr/>
      </dsp:nvSpPr>
      <dsp:spPr>
        <a:xfrm rot="18900000">
          <a:off x="4864773" y="2521885"/>
          <a:ext cx="771079" cy="980446"/>
        </a:xfrm>
        <a:prstGeom prst="rightArrow">
          <a:avLst>
            <a:gd name="adj1" fmla="val 60000"/>
            <a:gd name="adj2" fmla="val 50000"/>
          </a:avLst>
        </a:prstGeom>
        <a:solidFill>
          <a:schemeClr val="accent2">
            <a:shade val="90000"/>
            <a:hueOff val="-143952"/>
            <a:satOff val="-6315"/>
            <a:lumOff val="1869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a:off x="4898650" y="2799759"/>
        <a:ext cx="539755" cy="588268"/>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1pPr>
            <a:lvl2pPr marL="914400" marR="0" lvl="1"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2pPr>
            <a:lvl3pPr marL="1371600" marR="0" lvl="2"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3pPr>
            <a:lvl4pPr marL="1828800" marR="0" lvl="3"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4pPr>
            <a:lvl5pPr marL="2286000" marR="0" lvl="4"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5pPr>
            <a:lvl6pPr marL="2743200" marR="0" lvl="5"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6pPr>
            <a:lvl7pPr marL="3200400" marR="0" lvl="6"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7pPr>
            <a:lvl8pPr marL="3657600" marR="0" lvl="7"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8pPr>
            <a:lvl9pPr marL="4114800" marR="0" lvl="8"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17999"/>
              </a:lnSpc>
              <a:spcBef>
                <a:spcPts val="0"/>
              </a:spcBef>
              <a:spcAft>
                <a:spcPts val="0"/>
              </a:spcAft>
              <a:buClr>
                <a:srgbClr val="000000"/>
              </a:buClr>
              <a:buSzPts val="1400"/>
              <a:buFont typeface="Arial"/>
              <a:buNone/>
              <a:tabLst/>
              <a:defRPr/>
            </a:pPr>
            <a:r>
              <a:rPr lang="en-US" b="0" i="0" dirty="0">
                <a:solidFill>
                  <a:srgbClr val="212121"/>
                </a:solidFill>
                <a:effectLst/>
                <a:highlight>
                  <a:srgbClr val="FFFFFF"/>
                </a:highlight>
                <a:latin typeface="circular"/>
              </a:rPr>
              <a:t>Hello and welcome to the Overarching Principles module of the AI Governance Framework for Non-Profits. My name is &lt;name&gt; and I’m &lt;title&gt; at &lt;organization&gt;. I’m excited to talk to you today </a:t>
            </a:r>
            <a:r>
              <a:rPr lang="en-US" b="0" i="0">
                <a:solidFill>
                  <a:srgbClr val="212121"/>
                </a:solidFill>
                <a:effectLst/>
                <a:highlight>
                  <a:srgbClr val="FFFFFF"/>
                </a:highlight>
                <a:latin typeface="circular"/>
              </a:rPr>
              <a:t>about guiding </a:t>
            </a:r>
            <a:r>
              <a:rPr lang="en-US" b="0" i="0" dirty="0">
                <a:solidFill>
                  <a:srgbClr val="212121"/>
                </a:solidFill>
                <a:effectLst/>
                <a:highlight>
                  <a:srgbClr val="FFFFFF"/>
                </a:highlight>
                <a:latin typeface="circular"/>
              </a:rPr>
              <a:t>principles for you to set for your organization as you consider adopting AI.</a:t>
            </a:r>
            <a:endParaRPr dirty="0"/>
          </a:p>
        </p:txBody>
      </p:sp>
      <p:sp>
        <p:nvSpPr>
          <p:cNvPr id="150" name="Google Shape;15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2e7c77ba271_1_9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US" b="0" i="0" dirty="0">
                <a:solidFill>
                  <a:srgbClr val="212121"/>
                </a:solidFill>
                <a:effectLst/>
                <a:highlight>
                  <a:srgbClr val="FFFFFF"/>
                </a:highlight>
                <a:latin typeface="circular"/>
              </a:rPr>
              <a:t>The next set of questions to ask to guide your organization have to do with figuring out the root cause of some of the challenges within your organization and assessing the vendor and developer fit. The first thing to ask as you think about when to use AI in your organization is, is this a technology problem or a people problem.  If your organization is struggling to make decisions based on data and is instead making decisions based on whims regardless of what the data says, you might have a people problem and not a technology problem. So that's probably not somewhere that AI can help with your decision-making process and with the operations of your organization. The second question here is to ask vendors or developers if they have clear positions on AI safety and responsibility. Do they have a set of AI principles and how do those align with your organization's principles? And are these vendors and developers familiar with working with your community and with diverse teams? These are questions that will matter for how the AI is developed and how well the tools may suit your And your customers, your community members. </a:t>
            </a:r>
            <a:endParaRPr dirty="0"/>
          </a:p>
        </p:txBody>
      </p:sp>
      <p:sp>
        <p:nvSpPr>
          <p:cNvPr id="205" name="Google Shape;205;g2e7c77ba271_1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2e6c9ab968b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20" name="Google Shape;220;g2e6c9ab968b_0_10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17999"/>
              </a:lnSpc>
              <a:spcBef>
                <a:spcPts val="0"/>
              </a:spcBef>
              <a:spcAft>
                <a:spcPts val="0"/>
              </a:spcAft>
              <a:buClr>
                <a:srgbClr val="000000"/>
              </a:buClr>
              <a:buSzPts val="1400"/>
              <a:buFont typeface="Arial"/>
              <a:buNone/>
              <a:tabLst/>
              <a:defRPr/>
            </a:pPr>
            <a:r>
              <a:rPr lang="en-US" b="0" i="0" dirty="0">
                <a:solidFill>
                  <a:srgbClr val="212121"/>
                </a:solidFill>
                <a:effectLst/>
                <a:highlight>
                  <a:srgbClr val="FFFFFF"/>
                </a:highlight>
                <a:latin typeface="circular"/>
              </a:rPr>
              <a:t>Developing an AI policy for your organization can seem intimidating or overwhelming at first. By answering the questions discussed in this module, your organization will be off to a solid start and have defined some overarching principles for AI use already. I hope you enjoyed this module, and I encourage you to check out the remaining modules in the AI Governance for Nonprofits series.</a:t>
            </a:r>
            <a:endParaRPr lang="en-US" dirty="0"/>
          </a:p>
          <a:p>
            <a:pPr marL="0" lvl="0" indent="0" algn="l" rtl="0">
              <a:lnSpc>
                <a:spcPct val="117999"/>
              </a:lnSpc>
              <a:spcBef>
                <a:spcPts val="0"/>
              </a:spcBef>
              <a:spcAft>
                <a:spcPts val="0"/>
              </a:spcAft>
              <a:buSzPts val="140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17999"/>
              </a:lnSpc>
              <a:spcBef>
                <a:spcPts val="0"/>
              </a:spcBef>
              <a:spcAft>
                <a:spcPts val="0"/>
              </a:spcAft>
              <a:buClr>
                <a:srgbClr val="000000"/>
              </a:buClr>
              <a:buSzPts val="1400"/>
              <a:buFont typeface="Arial"/>
              <a:buNone/>
              <a:tabLst/>
              <a:defRPr/>
            </a:pPr>
            <a:r>
              <a:rPr lang="en-US" b="0" i="0" dirty="0">
                <a:solidFill>
                  <a:srgbClr val="212121"/>
                </a:solidFill>
                <a:effectLst/>
                <a:highlight>
                  <a:srgbClr val="FFFFFF"/>
                </a:highlight>
                <a:latin typeface="circular"/>
              </a:rPr>
              <a:t>This is the second of six modules in the ANB Advisory Group’s AI Governance for Nonprofits Series. The series will guide you through important considerations for non-profits when implementing AI. Insights shared in community learning sessions with nonprofit leaders, combined with a comprehensive scan of existing frameworks, and the lived experiences as practitioners and nonprofits, combined to inform the development of the AI Governance for Nonprofit series. The project was financially supported by Microsoft.</a:t>
            </a:r>
            <a:endParaRPr lang="en-US" dirty="0"/>
          </a:p>
          <a:p>
            <a:endParaRPr lang="en-US" dirty="0"/>
          </a:p>
          <a:p>
            <a:endParaRPr lang="en-US" dirty="0"/>
          </a:p>
        </p:txBody>
      </p:sp>
    </p:spTree>
    <p:extLst>
      <p:ext uri="{BB962C8B-B14F-4D97-AF65-F5344CB8AC3E}">
        <p14:creationId xmlns:p14="http://schemas.microsoft.com/office/powerpoint/2010/main" val="1895040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At the end of this module, you will understand why having stated values can help your organization responsibly adopt AI. You'll also be able to define less sensitive and more sensitive data sources within your organization, including personally identifiable data. And you will know questions that you will need to answer internally to your organization that will provide your staff with broad guidelines for when to use AI, even as specific products evolve. </a:t>
            </a:r>
            <a:endParaRPr lang="en-US" dirty="0"/>
          </a:p>
        </p:txBody>
      </p:sp>
    </p:spTree>
    <p:extLst>
      <p:ext uri="{BB962C8B-B14F-4D97-AF65-F5344CB8AC3E}">
        <p14:creationId xmlns:p14="http://schemas.microsoft.com/office/powerpoint/2010/main" val="3681454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US" b="0" i="0" dirty="0">
                <a:solidFill>
                  <a:srgbClr val="212121"/>
                </a:solidFill>
                <a:effectLst/>
                <a:highlight>
                  <a:srgbClr val="FFFFFF"/>
                </a:highlight>
                <a:latin typeface="circular"/>
              </a:rPr>
              <a:t>AI principles are critical for successful AI implementation for a variety of reasons, but perhaps most importantly, because AI should be used in service of a broader goal or mission.  By having AI principles, you can set the direction and the tone for AI within your organization, ensuring that it supports your organizational mission, vision, values, staff and the communities that you serve, as opposed to having AI drive your organization. By taking into account principles and values, guidelines can minimize harm that could take place, and they can provide key principles to positively guide the impact of AI within your organization. </a:t>
            </a:r>
            <a:endParaRPr dirty="0"/>
          </a:p>
        </p:txBody>
      </p:sp>
      <p:sp>
        <p:nvSpPr>
          <p:cNvPr id="102" name="Google Shape;10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2e7c77ba271_1_1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US" b="0" i="0" dirty="0">
                <a:solidFill>
                  <a:srgbClr val="212121"/>
                </a:solidFill>
                <a:effectLst/>
                <a:highlight>
                  <a:srgbClr val="FFFFFF"/>
                </a:highlight>
                <a:latin typeface="circular"/>
              </a:rPr>
              <a:t>The AI implementation process is influenced by your organization's principles, mission, and values, but we offer to you today a series of principles specifically for AI.  Accountability and responsibility are important because we encourage you to hold the individuals using AI to hold schools accountable for their decision-making processes based on the tools.  AI tools and systems support the work of staff and ensure you remain committed to the communities you serve. Equity and access matters because you will want to use AI in ways that do not create new inequities or barriers to accessing vital services. It is important to maintain safeguards that promote fair access to your services. Fairness and non-discrimination matter because you want to be heard. If want to aim to use AI tools in ways that do not discriminate against the communities you serve, you should seek to use AI tools that minimize bias and ensure fair outcomes for everyone, regardless of race, gender, ethnicity, or other factors. Reliability and accuracy are also important. These matter because you will want to use AI tools that perform as intended. You'll need to select AI tools that consistently produce accurate outputs. Transparency is a critical part of the critical principle here as well. Transparency matters because you will want to ensure that you can explain when and how you use AI products when you're asked by your stakeholder communities.  Trust matters as well. You'll want to use AI in ways that allow you to maintain trust with the community that you support. And finally, as you decide to use AI, the principle of making sure that AI is in service of mission matters. This is critical to the non-profit sector especially. You'll want to use AI in ways that support human decision-making expertise and creativity and not in place of human expertise. AI tools should be selected because there is a way for them to support the mission, not just because it is a new fancy technology. </a:t>
            </a:r>
            <a:endParaRPr dirty="0"/>
          </a:p>
        </p:txBody>
      </p:sp>
      <p:sp>
        <p:nvSpPr>
          <p:cNvPr id="114" name="Google Shape;114;g2e7c77ba271_1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e7c77ba271_1_3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US" b="0" i="0" dirty="0">
                <a:solidFill>
                  <a:srgbClr val="212121"/>
                </a:solidFill>
                <a:effectLst/>
                <a:highlight>
                  <a:srgbClr val="FFFFFF"/>
                </a:highlight>
                <a:latin typeface="circular"/>
              </a:rPr>
              <a:t>Now sometimes conversations around AI can seem intimidating or confusing because it is sometimes presented as something that is completely new, completely different.  And completely outside the scope of non-profit organizations. But while organizations discussing AI is new, technology is not new. And AI is just another technology. And so as you think about having conversations about AI in your organization, remember that data powers AI. It's important to engage in efforts to understand what data you have, who can access it, and how that data is updated and deleted.  You also want to make sure that you're considering what a safe assumption and bias may be in your data. So because of different laws that were in place, because of different collection methods that were in place, is one ethnicity, is one gender over-represented or under-represented in your data, for  example? Is everyone treated fairly in your data? Can you identify people based on that data? Vendors, developers, and program staff must all work together to make sure smart decisions about AI are made.  It's important to ensure that, that everyone, regardless of their technology expertise, has a seat at this decision-making table. Because technology doesn't just affect the tech teams in your organization, if you even have a tech team in your organization, but technology affects your programs and how they're run. It affects your staff, and  vendors, if you are bringing in new technology, need to understand what that looks like and what that means.  So you want to ensure that all roles have a space to ask questions and get answers. And finally, it's important to remember to revisit principles and guidelines as part of strategic planning processes.  So as with most of the strategic planning processes that your organization undergoes, this isn't something that you do once, and it is set for the entire lifetime of your organization, but you want to periodically revisit it as your organization grows, as your communities grows. As the environment changes, as the technology evolves, you'll want to revisit some of the principles and guidelines periodically. </a:t>
            </a:r>
            <a:endParaRPr dirty="0"/>
          </a:p>
        </p:txBody>
      </p:sp>
      <p:sp>
        <p:nvSpPr>
          <p:cNvPr id="153" name="Google Shape;153;g2e7c77ba271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0" i="0" dirty="0">
                <a:solidFill>
                  <a:srgbClr val="212121"/>
                </a:solidFill>
                <a:effectLst/>
                <a:highlight>
                  <a:srgbClr val="FFFFFF"/>
                </a:highlight>
                <a:latin typeface="circular"/>
              </a:rPr>
              <a:t>Now, there are several topics which should be considered for the most effective AI implementation. . You want to look at data, of course, because again, data is what powers AI. And so this means taking a look at what permissions mean for your organization for your organizational data who has access to it when is access given when is access revoked how is it protected that ties to the privacy of data as well so considering how you keep the information safe and secure for your organization you want to recognize that the data that your organization holds reflects key information for the communities you serve and for your donors and for your staff and so you want to treat that information with the appropriate care and that often ties to specific privacy. concerns now because many nonprofits rely on vendors or developers external developers to work on their technology solutions it's also important to consider how vendors and developers fit into your environment so are they familiar with how to develop technology specifically AI technology for the communities you serve for your type of organization it's important to ask those questions and ensure there is an alignment about what we're out ideas around diversity ideas around meeting community needs ideas around centering humans. </a:t>
            </a:r>
            <a:endParaRPr lang="en-US" dirty="0"/>
          </a:p>
        </p:txBody>
      </p:sp>
    </p:spTree>
    <p:extLst>
      <p:ext uri="{BB962C8B-B14F-4D97-AF65-F5344CB8AC3E}">
        <p14:creationId xmlns:p14="http://schemas.microsoft.com/office/powerpoint/2010/main" val="1708460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2be302d3ac5_0_6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US" b="0" i="0" dirty="0">
                <a:solidFill>
                  <a:srgbClr val="212121"/>
                </a:solidFill>
                <a:effectLst/>
                <a:highlight>
                  <a:srgbClr val="FFFFFF"/>
                </a:highlight>
                <a:latin typeface="circular"/>
              </a:rPr>
              <a:t>There are a series of questions that you could ask to guide your organization and the first series of questions that you want to answer have to do with permissions so does staff need approval to use or develop AI tools and if yes who or what level is that your CEO for every decision is that a manager for every decision. Is it something that any person can decide to use if they find a free tool you want to be clear on what approval processes look like the second permission related question to ask is can you use AI to generate or modify external facing written content and if so do you need to disclose and in what circumstances if you use if you end up using an AI tool to create a first draft. Is that okay? If you use it to refine or tighten up language before posting something on social media or submitting to a grant application, is that okay? The third permissions related question to ask is: can you use AI to generate or modify external facing visual content and internal facing visual as well? And, again, if yes, do you need to disclose and in what circumstances? Your organization's answers to these questions will depend on your own internal preferences and risk tolerances.</a:t>
            </a:r>
            <a:endParaRPr dirty="0"/>
          </a:p>
        </p:txBody>
      </p:sp>
      <p:sp>
        <p:nvSpPr>
          <p:cNvPr id="165" name="Google Shape;165;g2be302d3ac5_0_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2e7c77ba271_1_6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US" b="0" i="0" dirty="0">
                <a:solidFill>
                  <a:srgbClr val="212121"/>
                </a:solidFill>
                <a:effectLst/>
                <a:highlight>
                  <a:srgbClr val="FFFFFF"/>
                </a:highlight>
                <a:latin typeface="circular"/>
              </a:rPr>
              <a:t>The next set of questions to ask is around privacy – specifically, thinking about what data can be used in generative AI tools. This is important because in many cases generative AI tools continue to be trained based on what information you give it and so you want to take care to decide what data to disclose and what to keep to yourself you also want to consider terms of service for AI tools, what data will be shared with the vendor, for example, and what data you will hold on to and keep safe within your organization. In thinking about this it can be helpful to classify your data into two categories one of less sensitive information such as publicly available program names and descriptions, high level budget information, the descriptions about the areas in which you work. That type of information is generally not that sensitive and, with very low risk, could be shared with generative AI tools. In contrast, you’ll want to treat some of your more sensitive data differently. Personally identifiable data that includes things like staff names, social security numbers, financial information tied to specific individuals and other very sensitive information. You want to think twice about being able to and allowing people in your organization to put that information into generative AI tools, depending on where on what is shared and stored with the vendor. </a:t>
            </a:r>
            <a:endParaRPr dirty="0"/>
          </a:p>
        </p:txBody>
      </p:sp>
      <p:sp>
        <p:nvSpPr>
          <p:cNvPr id="184" name="Google Shape;184;g2e7c77ba271_1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mp; Subtitle" type="title">
  <p:cSld name="Title &amp; Subtitle">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1778000" y="2298700"/>
            <a:ext cx="20828000" cy="464820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11" name="Google Shape;11;p12"/>
          <p:cNvSpPr txBox="1">
            <a:spLocks noGrp="1"/>
          </p:cNvSpPr>
          <p:nvPr>
            <p:ph type="body" idx="1"/>
          </p:nvPr>
        </p:nvSpPr>
        <p:spPr>
          <a:xfrm>
            <a:off x="1778000" y="7073900"/>
            <a:ext cx="20828000" cy="1587500"/>
          </a:xfrm>
          <a:prstGeom prst="rect">
            <a:avLst/>
          </a:prstGeom>
          <a:noFill/>
          <a:ln>
            <a:noFill/>
          </a:ln>
        </p:spPr>
        <p:txBody>
          <a:bodyPr spcFirstLastPara="1" wrap="square" lIns="50800" tIns="50800" rIns="50800" bIns="50800" anchor="t" anchorCtr="0">
            <a:normAutofit/>
          </a:bodyPr>
          <a:lstStyle>
            <a:lvl1pPr marL="457200" lvl="0" indent="-228600" algn="ctr">
              <a:lnSpc>
                <a:spcPct val="100000"/>
              </a:lnSpc>
              <a:spcBef>
                <a:spcPts val="0"/>
              </a:spcBef>
              <a:spcAft>
                <a:spcPts val="0"/>
              </a:spcAft>
              <a:buClr>
                <a:srgbClr val="000000"/>
              </a:buClr>
              <a:buSzPts val="5400"/>
              <a:buFont typeface="Helvetica Neue"/>
              <a:buNone/>
              <a:defRPr sz="5400"/>
            </a:lvl1pPr>
            <a:lvl2pPr marL="914400" lvl="1" indent="-228600" algn="ctr">
              <a:lnSpc>
                <a:spcPct val="100000"/>
              </a:lnSpc>
              <a:spcBef>
                <a:spcPts val="0"/>
              </a:spcBef>
              <a:spcAft>
                <a:spcPts val="0"/>
              </a:spcAft>
              <a:buClr>
                <a:srgbClr val="000000"/>
              </a:buClr>
              <a:buSzPts val="5400"/>
              <a:buFont typeface="Helvetica Neue"/>
              <a:buNone/>
              <a:defRPr sz="5400"/>
            </a:lvl2pPr>
            <a:lvl3pPr marL="1371600" lvl="2" indent="-228600" algn="ctr">
              <a:lnSpc>
                <a:spcPct val="100000"/>
              </a:lnSpc>
              <a:spcBef>
                <a:spcPts val="0"/>
              </a:spcBef>
              <a:spcAft>
                <a:spcPts val="0"/>
              </a:spcAft>
              <a:buClr>
                <a:srgbClr val="000000"/>
              </a:buClr>
              <a:buSzPts val="5400"/>
              <a:buFont typeface="Helvetica Neue"/>
              <a:buNone/>
              <a:defRPr sz="5400"/>
            </a:lvl3pPr>
            <a:lvl4pPr marL="1828800" lvl="3" indent="-228600" algn="ctr">
              <a:lnSpc>
                <a:spcPct val="100000"/>
              </a:lnSpc>
              <a:spcBef>
                <a:spcPts val="0"/>
              </a:spcBef>
              <a:spcAft>
                <a:spcPts val="0"/>
              </a:spcAft>
              <a:buClr>
                <a:srgbClr val="000000"/>
              </a:buClr>
              <a:buSzPts val="5400"/>
              <a:buFont typeface="Helvetica Neue"/>
              <a:buNone/>
              <a:defRPr sz="5400"/>
            </a:lvl4pPr>
            <a:lvl5pPr marL="2286000" lvl="4" indent="-228600" algn="ctr">
              <a:lnSpc>
                <a:spcPct val="100000"/>
              </a:lnSpc>
              <a:spcBef>
                <a:spcPts val="0"/>
              </a:spcBef>
              <a:spcAft>
                <a:spcPts val="0"/>
              </a:spcAft>
              <a:buClr>
                <a:srgbClr val="000000"/>
              </a:buClr>
              <a:buSzPts val="5400"/>
              <a:buFont typeface="Helvetica Neue"/>
              <a:buNone/>
              <a:defRPr sz="5400"/>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12" name="Google Shape;12;p12"/>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485176618"/>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51"/>
        <p:cNvGrpSpPr/>
        <p:nvPr/>
      </p:nvGrpSpPr>
      <p:grpSpPr>
        <a:xfrm>
          <a:off x="0" y="0"/>
          <a:ext cx="0" cy="0"/>
          <a:chOff x="0" y="0"/>
          <a:chExt cx="0" cy="0"/>
        </a:xfrm>
      </p:grpSpPr>
      <p:sp>
        <p:nvSpPr>
          <p:cNvPr id="52" name="Google Shape;52;p22"/>
          <p:cNvSpPr txBox="1">
            <a:spLocks noGrp="1"/>
          </p:cNvSpPr>
          <p:nvPr>
            <p:ph type="body" idx="1"/>
          </p:nvPr>
        </p:nvSpPr>
        <p:spPr>
          <a:xfrm>
            <a:off x="2387600" y="8953500"/>
            <a:ext cx="19621500" cy="585521"/>
          </a:xfrm>
          <a:prstGeom prst="rect">
            <a:avLst/>
          </a:prstGeom>
          <a:noFill/>
          <a:ln>
            <a:noFill/>
          </a:ln>
        </p:spPr>
        <p:txBody>
          <a:bodyPr spcFirstLastPara="1" wrap="square" lIns="50800" tIns="50800" rIns="50800" bIns="50800" anchor="t" anchorCtr="0">
            <a:spAutoFit/>
          </a:bodyPr>
          <a:lstStyle>
            <a:lvl1pPr marL="457200" lvl="0" indent="-228600" algn="ctr">
              <a:lnSpc>
                <a:spcPct val="100000"/>
              </a:lnSpc>
              <a:spcBef>
                <a:spcPts val="0"/>
              </a:spcBef>
              <a:spcAft>
                <a:spcPts val="0"/>
              </a:spcAft>
              <a:buClr>
                <a:srgbClr val="000000"/>
              </a:buClr>
              <a:buSzPts val="3200"/>
              <a:buFont typeface="Helvetica Neue"/>
              <a:buNone/>
              <a:defRPr sz="3200" i="1"/>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53" name="Google Shape;53;p22"/>
          <p:cNvSpPr txBox="1">
            <a:spLocks noGrp="1"/>
          </p:cNvSpPr>
          <p:nvPr>
            <p:ph type="body" idx="2"/>
          </p:nvPr>
        </p:nvSpPr>
        <p:spPr>
          <a:xfrm>
            <a:off x="2387600" y="6076950"/>
            <a:ext cx="19621500" cy="825500"/>
          </a:xfrm>
          <a:prstGeom prst="rect">
            <a:avLst/>
          </a:prstGeom>
          <a:noFill/>
          <a:ln>
            <a:noFill/>
          </a:ln>
        </p:spPr>
        <p:txBody>
          <a:bodyPr spcFirstLastPara="1" wrap="square" lIns="50800" tIns="50800" rIns="50800" bIns="50800" anchor="ctr" anchorCtr="0">
            <a:spAutoFit/>
          </a:bodyPr>
          <a:lstStyle>
            <a:lvl1pPr marL="457200" lvl="0" indent="-228600" algn="ctr">
              <a:lnSpc>
                <a:spcPct val="100000"/>
              </a:lnSpc>
              <a:spcBef>
                <a:spcPts val="0"/>
              </a:spcBef>
              <a:spcAft>
                <a:spcPts val="0"/>
              </a:spcAft>
              <a:buClr>
                <a:srgbClr val="000000"/>
              </a:buClr>
              <a:buSzPts val="4800"/>
              <a:buFont typeface="Helvetica Neue"/>
              <a:buNone/>
              <a:defRPr sz="4800">
                <a:latin typeface="Helvetica Neue"/>
                <a:ea typeface="Helvetica Neue"/>
                <a:cs typeface="Helvetica Neue"/>
                <a:sym typeface="Helvetica Neue"/>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54" name="Google Shape;54;p22"/>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7FF572F3-C3E1-D0B6-C08E-A71BE2CB6F7D}"/>
              </a:ext>
            </a:extLst>
          </p:cNvPr>
          <p:cNvSpPr txBox="1">
            <a:spLocks/>
          </p:cNvSpPr>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3" name="Rectangle 2">
            <a:extLst>
              <a:ext uri="{FF2B5EF4-FFF2-40B4-BE49-F238E27FC236}">
                <a16:creationId xmlns:a16="http://schemas.microsoft.com/office/drawing/2014/main" id="{72C8AF1B-FD34-154C-52A8-EEA90992D07C}"/>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57681809-0004-60D3-4366-0051A54C4FFB}"/>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D57CCD96-A554-863A-51E7-6AAB153A6AC9}"/>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1E9179FC-8C0A-267E-5962-D09CDD76F2B9}"/>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7" name="Google Shape;111;p2">
            <a:extLst>
              <a:ext uri="{FF2B5EF4-FFF2-40B4-BE49-F238E27FC236}">
                <a16:creationId xmlns:a16="http://schemas.microsoft.com/office/drawing/2014/main" id="{00A0C49B-B16F-9937-B966-0308362EC51E}"/>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822802200"/>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hoto">
  <p:cSld name="Photo">
    <p:spTree>
      <p:nvGrpSpPr>
        <p:cNvPr id="1" name="Shape 55"/>
        <p:cNvGrpSpPr/>
        <p:nvPr/>
      </p:nvGrpSpPr>
      <p:grpSpPr>
        <a:xfrm>
          <a:off x="0" y="0"/>
          <a:ext cx="0" cy="0"/>
          <a:chOff x="0" y="0"/>
          <a:chExt cx="0" cy="0"/>
        </a:xfrm>
      </p:grpSpPr>
      <p:sp>
        <p:nvSpPr>
          <p:cNvPr id="56" name="Google Shape;56;p23"/>
          <p:cNvSpPr>
            <a:spLocks noGrp="1"/>
          </p:cNvSpPr>
          <p:nvPr>
            <p:ph type="pic" idx="2"/>
          </p:nvPr>
        </p:nvSpPr>
        <p:spPr>
          <a:xfrm>
            <a:off x="-50800" y="-1270000"/>
            <a:ext cx="24485600" cy="16323734"/>
          </a:xfrm>
          <a:prstGeom prst="rect">
            <a:avLst/>
          </a:prstGeom>
          <a:noFill/>
          <a:ln>
            <a:noFill/>
          </a:ln>
        </p:spPr>
      </p:sp>
      <p:sp>
        <p:nvSpPr>
          <p:cNvPr id="57" name="Google Shape;57;p23"/>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BF12B2E5-7FC1-95F0-DB7D-84A61B89EB21}"/>
              </a:ext>
            </a:extLst>
          </p:cNvPr>
          <p:cNvSpPr txBox="1">
            <a:spLocks/>
          </p:cNvSpPr>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3" name="Rectangle 2">
            <a:extLst>
              <a:ext uri="{FF2B5EF4-FFF2-40B4-BE49-F238E27FC236}">
                <a16:creationId xmlns:a16="http://schemas.microsoft.com/office/drawing/2014/main" id="{3025A61B-5EC1-FB62-739A-746EFF15EF23}"/>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273B9602-6BEF-11D5-464E-FCF344F6E08D}"/>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F0FF1D59-302E-E96E-0740-0F6B18374293}"/>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170B8047-1BED-459B-438D-CEFB85F25175}"/>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7" name="Google Shape;111;p2">
            <a:extLst>
              <a:ext uri="{FF2B5EF4-FFF2-40B4-BE49-F238E27FC236}">
                <a16:creationId xmlns:a16="http://schemas.microsoft.com/office/drawing/2014/main" id="{E99356F9-81A9-CE2E-B006-703B5AC0F829}"/>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502839881"/>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58"/>
        <p:cNvGrpSpPr/>
        <p:nvPr/>
      </p:nvGrpSpPr>
      <p:grpSpPr>
        <a:xfrm>
          <a:off x="0" y="0"/>
          <a:ext cx="0" cy="0"/>
          <a:chOff x="0" y="0"/>
          <a:chExt cx="0" cy="0"/>
        </a:xfrm>
      </p:grpSpPr>
      <p:sp>
        <p:nvSpPr>
          <p:cNvPr id="3" name="Rectangle 2">
            <a:extLst>
              <a:ext uri="{FF2B5EF4-FFF2-40B4-BE49-F238E27FC236}">
                <a16:creationId xmlns:a16="http://schemas.microsoft.com/office/drawing/2014/main" id="{9A3C46DE-7D6A-0AF9-674E-D1B308135FDB}"/>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30D3EF23-D79F-21FB-0B5C-9C84758D7D47}"/>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318D9ABD-A165-4650-66AA-FFA34BF324F0}"/>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BA6E0E62-C18C-F30D-8023-C7C56F587520}"/>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7" name="Google Shape;111;p2">
            <a:extLst>
              <a:ext uri="{FF2B5EF4-FFF2-40B4-BE49-F238E27FC236}">
                <a16:creationId xmlns:a16="http://schemas.microsoft.com/office/drawing/2014/main" id="{DA4C51C9-58A7-9360-19F7-141F020A7943}"/>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9184935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mage Left Copy Right">
  <p:cSld name="Image Left Copy Right">
    <p:spTree>
      <p:nvGrpSpPr>
        <p:cNvPr id="1" name="Shape 60"/>
        <p:cNvGrpSpPr/>
        <p:nvPr/>
      </p:nvGrpSpPr>
      <p:grpSpPr>
        <a:xfrm>
          <a:off x="0" y="0"/>
          <a:ext cx="0" cy="0"/>
          <a:chOff x="0" y="0"/>
          <a:chExt cx="0" cy="0"/>
        </a:xfrm>
      </p:grpSpPr>
      <p:sp>
        <p:nvSpPr>
          <p:cNvPr id="61" name="Google Shape;61;p25"/>
          <p:cNvSpPr/>
          <p:nvPr/>
        </p:nvSpPr>
        <p:spPr>
          <a:xfrm>
            <a:off x="891004" y="891116"/>
            <a:ext cx="11611188" cy="11024250"/>
          </a:xfrm>
          <a:prstGeom prst="rect">
            <a:avLst/>
          </a:prstGeom>
          <a:solidFill>
            <a:srgbClr val="F4F6F8"/>
          </a:solidFill>
          <a:ln>
            <a:noFill/>
          </a:ln>
        </p:spPr>
        <p:txBody>
          <a:bodyPr spcFirstLastPara="1" wrap="square" lIns="38100" tIns="38100" rIns="38100" bIns="38100" anchor="ctr" anchorCtr="0">
            <a:noAutofit/>
          </a:bodyPr>
          <a:lstStyle/>
          <a:p>
            <a:pPr marL="0" marR="0" lvl="0" indent="0" algn="l" rtl="0">
              <a:lnSpc>
                <a:spcPct val="180000"/>
              </a:lnSpc>
              <a:spcBef>
                <a:spcPts val="0"/>
              </a:spcBef>
              <a:spcAft>
                <a:spcPts val="0"/>
              </a:spcAft>
              <a:buClr>
                <a:srgbClr val="74808C"/>
              </a:buClr>
              <a:buSzPts val="3000"/>
              <a:buFont typeface="Helvetica Neue"/>
              <a:buNone/>
            </a:pPr>
            <a:endParaRPr sz="3000" b="1" i="0" u="none" strike="noStrike" cap="none">
              <a:solidFill>
                <a:srgbClr val="74808C"/>
              </a:solidFill>
              <a:latin typeface="Helvetica Neue"/>
              <a:ea typeface="Helvetica Neue"/>
              <a:cs typeface="Helvetica Neue"/>
              <a:sym typeface="Helvetica Neue"/>
            </a:endParaRPr>
          </a:p>
        </p:txBody>
      </p:sp>
      <p:sp>
        <p:nvSpPr>
          <p:cNvPr id="62" name="Google Shape;62;p25"/>
          <p:cNvSpPr/>
          <p:nvPr/>
        </p:nvSpPr>
        <p:spPr>
          <a:xfrm>
            <a:off x="25247600" y="8356600"/>
            <a:ext cx="889000" cy="889000"/>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71425" tIns="71425" rIns="71425" bIns="71425"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63" name="Google Shape;63;p25"/>
          <p:cNvSpPr/>
          <p:nvPr/>
        </p:nvSpPr>
        <p:spPr>
          <a:xfrm>
            <a:off x="25565100" y="6858000"/>
            <a:ext cx="254000" cy="254000"/>
          </a:xfrm>
          <a:prstGeom prst="rect">
            <a:avLst/>
          </a:prstGeom>
          <a:blipFill rotWithShape="1">
            <a:blip r:embed="rId3">
              <a:alphaModFix/>
            </a:blip>
            <a:stretch>
              <a:fillRect/>
            </a:stretch>
          </a:blipFill>
          <a:ln>
            <a:noFill/>
          </a:ln>
        </p:spPr>
        <p:txBody>
          <a:bodyPr spcFirstLastPara="1" wrap="square" lIns="71425" tIns="71425" rIns="71425" bIns="71425"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64" name="Google Shape;64;p25"/>
          <p:cNvSpPr txBox="1">
            <a:spLocks noGrp="1"/>
          </p:cNvSpPr>
          <p:nvPr>
            <p:ph type="body" idx="1"/>
          </p:nvPr>
        </p:nvSpPr>
        <p:spPr>
          <a:xfrm>
            <a:off x="13144058" y="2151161"/>
            <a:ext cx="10345205" cy="2354705"/>
          </a:xfrm>
          <a:prstGeom prst="rect">
            <a:avLst/>
          </a:prstGeom>
          <a:noFill/>
          <a:ln>
            <a:noFill/>
          </a:ln>
        </p:spPr>
        <p:txBody>
          <a:bodyPr spcFirstLastPara="1" wrap="square" lIns="38100" tIns="38100" rIns="38100" bIns="38100" anchor="t" anchorCtr="0">
            <a:noAutofit/>
          </a:bodyPr>
          <a:lstStyle>
            <a:lvl1pPr marL="457200" lvl="0" indent="-228600" algn="l">
              <a:lnSpc>
                <a:spcPct val="120000"/>
              </a:lnSpc>
              <a:spcBef>
                <a:spcPts val="0"/>
              </a:spcBef>
              <a:spcAft>
                <a:spcPts val="0"/>
              </a:spcAft>
              <a:buClr>
                <a:srgbClr val="212B36"/>
              </a:buClr>
              <a:buSzPts val="6000"/>
              <a:buFont typeface="Helvetica Neue"/>
              <a:buNone/>
              <a:defRPr sz="6000" b="1" baseline="30000">
                <a:solidFill>
                  <a:srgbClr val="212B36"/>
                </a:solidFill>
                <a:latin typeface="Helvetica Neue"/>
                <a:ea typeface="Helvetica Neue"/>
                <a:cs typeface="Helvetica Neue"/>
                <a:sym typeface="Helvetica Neue"/>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65" name="Google Shape;65;p25"/>
          <p:cNvSpPr txBox="1">
            <a:spLocks noGrp="1"/>
          </p:cNvSpPr>
          <p:nvPr>
            <p:ph type="body" idx="2"/>
          </p:nvPr>
        </p:nvSpPr>
        <p:spPr>
          <a:xfrm>
            <a:off x="13144058" y="1525785"/>
            <a:ext cx="10345205" cy="625377"/>
          </a:xfrm>
          <a:prstGeom prst="rect">
            <a:avLst/>
          </a:prstGeom>
          <a:noFill/>
          <a:ln>
            <a:noFill/>
          </a:ln>
        </p:spPr>
        <p:txBody>
          <a:bodyPr spcFirstLastPara="1" wrap="square" lIns="38100" tIns="38100" rIns="38100" bIns="38100" anchor="ctr" anchorCtr="0">
            <a:noAutofit/>
          </a:bodyPr>
          <a:lstStyle>
            <a:lvl1pPr marL="457200" lvl="0" indent="-228600" algn="l">
              <a:lnSpc>
                <a:spcPct val="100000"/>
              </a:lnSpc>
              <a:spcBef>
                <a:spcPts val="0"/>
              </a:spcBef>
              <a:spcAft>
                <a:spcPts val="0"/>
              </a:spcAft>
              <a:buClr>
                <a:srgbClr val="3369FF"/>
              </a:buClr>
              <a:buSzPts val="2200"/>
              <a:buFont typeface="Helvetica Neue"/>
              <a:buNone/>
              <a:defRPr sz="2200" b="1" cap="none">
                <a:solidFill>
                  <a:srgbClr val="3369FF"/>
                </a:solidFill>
                <a:latin typeface="Helvetica Neue"/>
                <a:ea typeface="Helvetica Neue"/>
                <a:cs typeface="Helvetica Neue"/>
                <a:sym typeface="Helvetica Neue"/>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66" name="Google Shape;66;p25"/>
          <p:cNvSpPr txBox="1">
            <a:spLocks noGrp="1"/>
          </p:cNvSpPr>
          <p:nvPr>
            <p:ph type="body" idx="3"/>
          </p:nvPr>
        </p:nvSpPr>
        <p:spPr>
          <a:xfrm>
            <a:off x="13144058" y="4611275"/>
            <a:ext cx="10361200" cy="7142481"/>
          </a:xfrm>
          <a:prstGeom prst="rect">
            <a:avLst/>
          </a:prstGeom>
          <a:noFill/>
          <a:ln>
            <a:noFill/>
          </a:ln>
        </p:spPr>
        <p:txBody>
          <a:bodyPr spcFirstLastPara="1" wrap="square" lIns="50800" tIns="50800" rIns="50800" bIns="50800" anchor="ctr" anchorCtr="0">
            <a:spAutoFit/>
          </a:bodyPr>
          <a:lstStyle>
            <a:lvl1pPr marL="457200" lvl="0" indent="-371475" algn="l">
              <a:lnSpc>
                <a:spcPct val="100000"/>
              </a:lnSpc>
              <a:spcBef>
                <a:spcPts val="5900"/>
              </a:spcBef>
              <a:spcAft>
                <a:spcPts val="0"/>
              </a:spcAft>
              <a:buClr>
                <a:srgbClr val="000000"/>
              </a:buClr>
              <a:buSzPts val="2250"/>
              <a:buChar char="•"/>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67" name="Google Shape;67;p25"/>
          <p:cNvSpPr/>
          <p:nvPr/>
        </p:nvSpPr>
        <p:spPr>
          <a:xfrm>
            <a:off x="25374600" y="7416800"/>
            <a:ext cx="635000" cy="635000"/>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71425" tIns="71425" rIns="71425" bIns="71425" anchor="ctr" anchorCtr="0">
            <a:noAutofit/>
          </a:bodyPr>
          <a:lstStyle/>
          <a:p>
            <a:pPr marL="0" marR="0" lvl="0" indent="0" algn="ctr" rtl="0">
              <a:lnSpc>
                <a:spcPct val="100000"/>
              </a:lnSpc>
              <a:spcBef>
                <a:spcPts val="0"/>
              </a:spcBef>
              <a:spcAft>
                <a:spcPts val="0"/>
              </a:spcAft>
              <a:buClr>
                <a:srgbClr val="FFFFFF"/>
              </a:buClr>
              <a:buSzPts val="3200"/>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68" name="Google Shape;68;p25"/>
          <p:cNvSpPr txBox="1">
            <a:spLocks noGrp="1"/>
          </p:cNvSpPr>
          <p:nvPr>
            <p:ph type="body" idx="4"/>
          </p:nvPr>
        </p:nvSpPr>
        <p:spPr>
          <a:xfrm>
            <a:off x="891004" y="1551185"/>
            <a:ext cx="10986110" cy="469901"/>
          </a:xfrm>
          <a:prstGeom prst="rect">
            <a:avLst/>
          </a:prstGeom>
          <a:noFill/>
          <a:ln>
            <a:noFill/>
          </a:ln>
        </p:spPr>
        <p:txBody>
          <a:bodyPr spcFirstLastPara="1" wrap="square" lIns="38100" tIns="38100" rIns="38100" bIns="38100" anchor="t" anchorCtr="0">
            <a:spAutoFit/>
          </a:bodyPr>
          <a:lstStyle>
            <a:lvl1pPr marL="457200" lvl="0" indent="-228600" algn="ctr">
              <a:lnSpc>
                <a:spcPct val="160000"/>
              </a:lnSpc>
              <a:spcBef>
                <a:spcPts val="0"/>
              </a:spcBef>
              <a:spcAft>
                <a:spcPts val="0"/>
              </a:spcAft>
              <a:buClr>
                <a:srgbClr val="4F5863"/>
              </a:buClr>
              <a:buSzPts val="2400"/>
              <a:buFont typeface="Helvetica Neue"/>
              <a:buNone/>
              <a:defRPr sz="2400" b="1" baseline="30000">
                <a:solidFill>
                  <a:srgbClr val="4F5863"/>
                </a:solidFill>
                <a:latin typeface="Helvetica Neue"/>
                <a:ea typeface="Helvetica Neue"/>
                <a:cs typeface="Helvetica Neue"/>
                <a:sym typeface="Helvetica Neue"/>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69" name="Google Shape;69;p25"/>
          <p:cNvSpPr txBox="1">
            <a:spLocks noGrp="1"/>
          </p:cNvSpPr>
          <p:nvPr>
            <p:ph type="sldNum" idx="12"/>
          </p:nvPr>
        </p:nvSpPr>
        <p:spPr>
          <a:xfrm>
            <a:off x="20128554" y="2308040"/>
            <a:ext cx="347673" cy="353106"/>
          </a:xfrm>
          <a:prstGeom prst="rect">
            <a:avLst/>
          </a:prstGeom>
          <a:noFill/>
          <a:ln>
            <a:noFill/>
          </a:ln>
        </p:spPr>
        <p:txBody>
          <a:bodyPr spcFirstLastPara="1" wrap="square" lIns="68600" tIns="68600" rIns="68600" bIns="68600" anchor="ctr" anchorCtr="0">
            <a:spAutoFit/>
          </a:bodyPr>
          <a:lstStyle>
            <a:lvl1pPr marL="0" marR="0" lvl="0" indent="0" algn="ctr">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smtClean="0"/>
              <a:t>‹#›</a:t>
            </a:fld>
            <a:endParaRPr lang="en-US" sz="2400">
              <a:solidFill>
                <a:srgbClr val="000000"/>
              </a:solidFill>
              <a:latin typeface="Helvetica Neue Light"/>
              <a:ea typeface="Helvetica Neue Light"/>
              <a:cs typeface="Helvetica Neue Light"/>
              <a:sym typeface="Helvetica Neue Light"/>
            </a:endParaRPr>
          </a:p>
        </p:txBody>
      </p:sp>
      <p:sp>
        <p:nvSpPr>
          <p:cNvPr id="2" name="Google Shape;37;p18">
            <a:extLst>
              <a:ext uri="{FF2B5EF4-FFF2-40B4-BE49-F238E27FC236}">
                <a16:creationId xmlns:a16="http://schemas.microsoft.com/office/drawing/2014/main" id="{047A90A2-1D18-E22A-A7D6-B3300B241EB5}"/>
              </a:ext>
            </a:extLst>
          </p:cNvPr>
          <p:cNvSpPr txBox="1">
            <a:spLocks/>
          </p:cNvSpPr>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3" name="Rectangle 2">
            <a:extLst>
              <a:ext uri="{FF2B5EF4-FFF2-40B4-BE49-F238E27FC236}">
                <a16:creationId xmlns:a16="http://schemas.microsoft.com/office/drawing/2014/main" id="{06C5A9FC-E2FF-D543-8DBC-79A6F456B1FC}"/>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CA5D5FC6-F8A7-474D-5E92-9062508DA55C}"/>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BFF0FC7C-D2DC-ACBE-B580-21D4B2EFE3DA}"/>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9D8502B4-5A02-8E62-C024-93EF30BFBA69}"/>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7" name="Google Shape;111;p2">
            <a:extLst>
              <a:ext uri="{FF2B5EF4-FFF2-40B4-BE49-F238E27FC236}">
                <a16:creationId xmlns:a16="http://schemas.microsoft.com/office/drawing/2014/main" id="{7D380D43-7D75-286E-2DBB-4515FEB0B46D}"/>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42714566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mp; Photo Alt">
  <p:cSld name="Title &amp; Photo Alt">
    <p:spTree>
      <p:nvGrpSpPr>
        <p:cNvPr id="1" name="Shape 70"/>
        <p:cNvGrpSpPr/>
        <p:nvPr/>
      </p:nvGrpSpPr>
      <p:grpSpPr>
        <a:xfrm>
          <a:off x="0" y="0"/>
          <a:ext cx="0" cy="0"/>
          <a:chOff x="0" y="0"/>
          <a:chExt cx="0" cy="0"/>
        </a:xfrm>
      </p:grpSpPr>
      <p:sp>
        <p:nvSpPr>
          <p:cNvPr id="71" name="Google Shape;71;p26"/>
          <p:cNvSpPr>
            <a:spLocks noGrp="1"/>
          </p:cNvSpPr>
          <p:nvPr>
            <p:ph type="pic" idx="2"/>
          </p:nvPr>
        </p:nvSpPr>
        <p:spPr>
          <a:xfrm>
            <a:off x="11506200" y="256167"/>
            <a:ext cx="11611437" cy="11910434"/>
          </a:xfrm>
          <a:prstGeom prst="rect">
            <a:avLst/>
          </a:prstGeom>
          <a:noFill/>
          <a:ln>
            <a:noFill/>
          </a:ln>
        </p:spPr>
      </p:sp>
      <p:sp>
        <p:nvSpPr>
          <p:cNvPr id="72" name="Google Shape;72;p26"/>
          <p:cNvSpPr txBox="1">
            <a:spLocks noGrp="1"/>
          </p:cNvSpPr>
          <p:nvPr>
            <p:ph type="title"/>
          </p:nvPr>
        </p:nvSpPr>
        <p:spPr>
          <a:xfrm>
            <a:off x="1206500" y="1447800"/>
            <a:ext cx="9779000" cy="5704473"/>
          </a:xfrm>
          <a:prstGeom prst="rect">
            <a:avLst/>
          </a:prstGeom>
          <a:noFill/>
          <a:ln>
            <a:noFill/>
          </a:ln>
        </p:spPr>
        <p:txBody>
          <a:bodyPr spcFirstLastPara="1" wrap="square" lIns="50800" tIns="50800" rIns="50800" bIns="50800" anchor="b" anchorCtr="0">
            <a:normAutofit/>
          </a:bodyPr>
          <a:lstStyle>
            <a:lvl1pPr lvl="0" algn="l">
              <a:lnSpc>
                <a:spcPct val="80000"/>
              </a:lnSpc>
              <a:spcBef>
                <a:spcPts val="0"/>
              </a:spcBef>
              <a:spcAft>
                <a:spcPts val="0"/>
              </a:spcAft>
              <a:buClr>
                <a:srgbClr val="000000"/>
              </a:buClr>
              <a:buSzPts val="8500"/>
              <a:buFont typeface="Helvetica Neue"/>
              <a:buNone/>
              <a:defRPr sz="8500" b="1">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73" name="Google Shape;73;p26"/>
          <p:cNvSpPr txBox="1">
            <a:spLocks noGrp="1"/>
          </p:cNvSpPr>
          <p:nvPr>
            <p:ph type="body" idx="1"/>
          </p:nvPr>
        </p:nvSpPr>
        <p:spPr>
          <a:xfrm>
            <a:off x="1206500" y="7060576"/>
            <a:ext cx="9779000" cy="4937016"/>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0"/>
              </a:spcBef>
              <a:spcAft>
                <a:spcPts val="0"/>
              </a:spcAft>
              <a:buClr>
                <a:srgbClr val="000000"/>
              </a:buClr>
              <a:buSzPts val="5500"/>
              <a:buFont typeface="Helvetica Neue"/>
              <a:buNone/>
              <a:defRPr sz="5500" b="1"/>
            </a:lvl1pPr>
            <a:lvl2pPr marL="914400" lvl="1" indent="-228600" algn="l">
              <a:lnSpc>
                <a:spcPct val="100000"/>
              </a:lnSpc>
              <a:spcBef>
                <a:spcPts val="0"/>
              </a:spcBef>
              <a:spcAft>
                <a:spcPts val="0"/>
              </a:spcAft>
              <a:buClr>
                <a:srgbClr val="000000"/>
              </a:buClr>
              <a:buSzPts val="5500"/>
              <a:buFont typeface="Helvetica Neue"/>
              <a:buNone/>
              <a:defRPr sz="5500" b="1"/>
            </a:lvl2pPr>
            <a:lvl3pPr marL="1371600" lvl="2" indent="-228600" algn="l">
              <a:lnSpc>
                <a:spcPct val="100000"/>
              </a:lnSpc>
              <a:spcBef>
                <a:spcPts val="0"/>
              </a:spcBef>
              <a:spcAft>
                <a:spcPts val="0"/>
              </a:spcAft>
              <a:buClr>
                <a:srgbClr val="000000"/>
              </a:buClr>
              <a:buSzPts val="5500"/>
              <a:buFont typeface="Helvetica Neue"/>
              <a:buNone/>
              <a:defRPr sz="5500" b="1"/>
            </a:lvl3pPr>
            <a:lvl4pPr marL="1828800" lvl="3" indent="-228600" algn="l">
              <a:lnSpc>
                <a:spcPct val="100000"/>
              </a:lnSpc>
              <a:spcBef>
                <a:spcPts val="0"/>
              </a:spcBef>
              <a:spcAft>
                <a:spcPts val="0"/>
              </a:spcAft>
              <a:buClr>
                <a:srgbClr val="000000"/>
              </a:buClr>
              <a:buSzPts val="5500"/>
              <a:buFont typeface="Helvetica Neue"/>
              <a:buNone/>
              <a:defRPr sz="5500" b="1"/>
            </a:lvl4pPr>
            <a:lvl5pPr marL="2286000" lvl="4" indent="-228600" algn="l">
              <a:lnSpc>
                <a:spcPct val="100000"/>
              </a:lnSpc>
              <a:spcBef>
                <a:spcPts val="0"/>
              </a:spcBef>
              <a:spcAft>
                <a:spcPts val="0"/>
              </a:spcAft>
              <a:buClr>
                <a:srgbClr val="000000"/>
              </a:buClr>
              <a:buSzPts val="5500"/>
              <a:buFont typeface="Helvetica Neue"/>
              <a:buNone/>
              <a:defRPr sz="5500" b="1"/>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74" name="Google Shape;74;p26"/>
          <p:cNvSpPr txBox="1">
            <a:spLocks noGrp="1"/>
          </p:cNvSpPr>
          <p:nvPr>
            <p:ph type="sldNum" idx="12"/>
          </p:nvPr>
        </p:nvSpPr>
        <p:spPr>
          <a:xfrm>
            <a:off x="12001499" y="13085233"/>
            <a:ext cx="368505" cy="374600"/>
          </a:xfrm>
          <a:prstGeom prst="rect">
            <a:avLst/>
          </a:prstGeom>
          <a:noFill/>
          <a:ln>
            <a:noFill/>
          </a:ln>
        </p:spPr>
        <p:txBody>
          <a:bodyPr spcFirstLastPara="1" wrap="square" lIns="50800" tIns="50800" rIns="50800" bIns="50800" anchor="b" anchorCtr="0">
            <a:spAutoFit/>
          </a:bodyPr>
          <a:lstStyle>
            <a:lvl1pPr marL="0" marR="0" lvl="0"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smtClean="0"/>
              <a:t>‹#›</a:t>
            </a:fld>
            <a:endParaRPr lang="en-US" sz="2400">
              <a:latin typeface="Helvetica Neue Light"/>
              <a:ea typeface="Helvetica Neue Light"/>
              <a:cs typeface="Helvetica Neue Light"/>
              <a:sym typeface="Helvetica Neue Light"/>
            </a:endParaRPr>
          </a:p>
        </p:txBody>
      </p:sp>
      <p:sp>
        <p:nvSpPr>
          <p:cNvPr id="2" name="Google Shape;37;p18">
            <a:extLst>
              <a:ext uri="{FF2B5EF4-FFF2-40B4-BE49-F238E27FC236}">
                <a16:creationId xmlns:a16="http://schemas.microsoft.com/office/drawing/2014/main" id="{EFEDEA1C-BD38-7EE0-9E47-CDFD1AF59C45}"/>
              </a:ext>
            </a:extLst>
          </p:cNvPr>
          <p:cNvSpPr txBox="1">
            <a:spLocks/>
          </p:cNvSpPr>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3" name="Rectangle 2">
            <a:extLst>
              <a:ext uri="{FF2B5EF4-FFF2-40B4-BE49-F238E27FC236}">
                <a16:creationId xmlns:a16="http://schemas.microsoft.com/office/drawing/2014/main" id="{9573ABC7-AB9E-7928-171D-658A0D478256}"/>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70173671-1D59-5CEA-A465-61354F8364C7}"/>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740524D9-0A72-C0DE-B85A-421AE21A9457}"/>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7D79387D-9086-782C-9358-1FE5BDDC9018}"/>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7" name="Google Shape;111;p2">
            <a:extLst>
              <a:ext uri="{FF2B5EF4-FFF2-40B4-BE49-F238E27FC236}">
                <a16:creationId xmlns:a16="http://schemas.microsoft.com/office/drawing/2014/main" id="{CB1968D6-461F-C644-8F66-C28A4A0E76C9}"/>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903047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7">
  <p:cSld name="7">
    <p:spTree>
      <p:nvGrpSpPr>
        <p:cNvPr id="1" name="Shape 75"/>
        <p:cNvGrpSpPr/>
        <p:nvPr/>
      </p:nvGrpSpPr>
      <p:grpSpPr>
        <a:xfrm>
          <a:off x="0" y="0"/>
          <a:ext cx="0" cy="0"/>
          <a:chOff x="0" y="0"/>
          <a:chExt cx="0" cy="0"/>
        </a:xfrm>
      </p:grpSpPr>
      <p:sp>
        <p:nvSpPr>
          <p:cNvPr id="76" name="Google Shape;76;p27"/>
          <p:cNvSpPr>
            <a:spLocks noGrp="1"/>
          </p:cNvSpPr>
          <p:nvPr>
            <p:ph type="pic" idx="2"/>
          </p:nvPr>
        </p:nvSpPr>
        <p:spPr>
          <a:xfrm>
            <a:off x="-4497893" y="3047567"/>
            <a:ext cx="18965959" cy="10668353"/>
          </a:xfrm>
          <a:prstGeom prst="rect">
            <a:avLst/>
          </a:prstGeom>
          <a:noFill/>
          <a:ln>
            <a:noFill/>
          </a:ln>
        </p:spPr>
      </p:sp>
      <p:sp>
        <p:nvSpPr>
          <p:cNvPr id="77" name="Google Shape;77;p27"/>
          <p:cNvSpPr txBox="1">
            <a:spLocks noGrp="1"/>
          </p:cNvSpPr>
          <p:nvPr>
            <p:ph type="sldNum" idx="12"/>
          </p:nvPr>
        </p:nvSpPr>
        <p:spPr>
          <a:xfrm>
            <a:off x="12003752" y="13081000"/>
            <a:ext cx="363796" cy="374492"/>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1766"/>
              <a:buFont typeface="Helvetica Neue Light"/>
              <a:buNone/>
              <a:defRPr sz="1766"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1766"/>
              <a:buFont typeface="Helvetica Neue Light"/>
              <a:buNone/>
              <a:defRPr sz="1766"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1766"/>
              <a:buFont typeface="Helvetica Neue Light"/>
              <a:buNone/>
              <a:defRPr sz="1766"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1766"/>
              <a:buFont typeface="Helvetica Neue Light"/>
              <a:buNone/>
              <a:defRPr sz="1766"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1766"/>
              <a:buFont typeface="Helvetica Neue Light"/>
              <a:buNone/>
              <a:defRPr sz="1766"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1766"/>
              <a:buFont typeface="Helvetica Neue Light"/>
              <a:buNone/>
              <a:defRPr sz="1766"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1766"/>
              <a:buFont typeface="Helvetica Neue Light"/>
              <a:buNone/>
              <a:defRPr sz="1766"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1766"/>
              <a:buFont typeface="Helvetica Neue Light"/>
              <a:buNone/>
              <a:defRPr sz="1766"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1766"/>
              <a:buFont typeface="Helvetica Neue Light"/>
              <a:buNone/>
              <a:defRPr sz="1766"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sz="2400"/>
          </a:p>
        </p:txBody>
      </p:sp>
    </p:spTree>
    <p:extLst>
      <p:ext uri="{BB962C8B-B14F-4D97-AF65-F5344CB8AC3E}">
        <p14:creationId xmlns:p14="http://schemas.microsoft.com/office/powerpoint/2010/main" val="29153716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se study stat">
  <p:cSld name="Case study stat">
    <p:spTree>
      <p:nvGrpSpPr>
        <p:cNvPr id="1" name="Shape 78"/>
        <p:cNvGrpSpPr/>
        <p:nvPr/>
      </p:nvGrpSpPr>
      <p:grpSpPr>
        <a:xfrm>
          <a:off x="0" y="0"/>
          <a:ext cx="0" cy="0"/>
          <a:chOff x="0" y="0"/>
          <a:chExt cx="0" cy="0"/>
        </a:xfrm>
      </p:grpSpPr>
      <p:sp>
        <p:nvSpPr>
          <p:cNvPr id="79" name="Google Shape;79;p28"/>
          <p:cNvSpPr txBox="1">
            <a:spLocks noGrp="1"/>
          </p:cNvSpPr>
          <p:nvPr>
            <p:ph type="body" idx="1"/>
          </p:nvPr>
        </p:nvSpPr>
        <p:spPr>
          <a:xfrm>
            <a:off x="892176" y="894224"/>
            <a:ext cx="10977193" cy="11927553"/>
          </a:xfrm>
          <a:prstGeom prst="rect">
            <a:avLst/>
          </a:prstGeom>
          <a:solidFill>
            <a:srgbClr val="3369FF"/>
          </a:solidFill>
          <a:ln>
            <a:noFill/>
          </a:ln>
        </p:spPr>
        <p:txBody>
          <a:bodyPr spcFirstLastPara="1" wrap="square" lIns="38075" tIns="38075" rIns="38075" bIns="38075" anchor="ctr" anchorCtr="0">
            <a:noAutofit/>
          </a:bodyPr>
          <a:lstStyle>
            <a:lvl1pPr marL="457200" lvl="0" indent="-371475" algn="l">
              <a:lnSpc>
                <a:spcPct val="100000"/>
              </a:lnSpc>
              <a:spcBef>
                <a:spcPts val="5900"/>
              </a:spcBef>
              <a:spcAft>
                <a:spcPts val="0"/>
              </a:spcAft>
              <a:buClr>
                <a:srgbClr val="000000"/>
              </a:buClr>
              <a:buSzPts val="2250"/>
              <a:buChar char="•"/>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80" name="Google Shape;80;p28"/>
          <p:cNvSpPr/>
          <p:nvPr/>
        </p:nvSpPr>
        <p:spPr>
          <a:xfrm>
            <a:off x="25240800" y="8355819"/>
            <a:ext cx="888538" cy="888538"/>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71400" tIns="71400" rIns="71400" bIns="7140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81" name="Google Shape;81;p28"/>
          <p:cNvSpPr/>
          <p:nvPr/>
        </p:nvSpPr>
        <p:spPr>
          <a:xfrm>
            <a:off x="25558134" y="6858000"/>
            <a:ext cx="253869" cy="253868"/>
          </a:xfrm>
          <a:prstGeom prst="rect">
            <a:avLst/>
          </a:prstGeom>
          <a:blipFill rotWithShape="1">
            <a:blip r:embed="rId3">
              <a:alphaModFix/>
            </a:blip>
            <a:stretch>
              <a:fillRect/>
            </a:stretch>
          </a:blipFill>
          <a:ln>
            <a:noFill/>
          </a:ln>
        </p:spPr>
        <p:txBody>
          <a:bodyPr spcFirstLastPara="1" wrap="square" lIns="71400" tIns="71400" rIns="71400" bIns="7140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82" name="Google Shape;82;p28"/>
          <p:cNvSpPr txBox="1">
            <a:spLocks noGrp="1"/>
          </p:cNvSpPr>
          <p:nvPr>
            <p:ph type="body" idx="2"/>
          </p:nvPr>
        </p:nvSpPr>
        <p:spPr>
          <a:xfrm>
            <a:off x="12508893" y="4438422"/>
            <a:ext cx="10339817" cy="2320570"/>
          </a:xfrm>
          <a:prstGeom prst="rect">
            <a:avLst/>
          </a:prstGeom>
          <a:noFill/>
          <a:ln>
            <a:noFill/>
          </a:ln>
        </p:spPr>
        <p:txBody>
          <a:bodyPr spcFirstLastPara="1" wrap="square" lIns="38075" tIns="38075" rIns="38075" bIns="38075" anchor="t" anchorCtr="0">
            <a:noAutofit/>
          </a:bodyPr>
          <a:lstStyle>
            <a:lvl1pPr marL="457200" lvl="0" indent="-228600" algn="l">
              <a:lnSpc>
                <a:spcPct val="120000"/>
              </a:lnSpc>
              <a:spcBef>
                <a:spcPts val="0"/>
              </a:spcBef>
              <a:spcAft>
                <a:spcPts val="0"/>
              </a:spcAft>
              <a:buClr>
                <a:srgbClr val="212B36"/>
              </a:buClr>
              <a:buSzPts val="6000"/>
              <a:buFont typeface="Helvetica Neue"/>
              <a:buNone/>
              <a:defRPr sz="6000" b="1" baseline="30000">
                <a:solidFill>
                  <a:srgbClr val="212B36"/>
                </a:solidFill>
                <a:latin typeface="Helvetica Neue"/>
                <a:ea typeface="Helvetica Neue"/>
                <a:cs typeface="Helvetica Neue"/>
                <a:sym typeface="Helvetica Neue"/>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83" name="Google Shape;83;p28"/>
          <p:cNvSpPr txBox="1">
            <a:spLocks noGrp="1"/>
          </p:cNvSpPr>
          <p:nvPr>
            <p:ph type="body" idx="3"/>
          </p:nvPr>
        </p:nvSpPr>
        <p:spPr>
          <a:xfrm>
            <a:off x="12508893" y="3813372"/>
            <a:ext cx="10339817" cy="595499"/>
          </a:xfrm>
          <a:prstGeom prst="rect">
            <a:avLst/>
          </a:prstGeom>
          <a:noFill/>
          <a:ln>
            <a:noFill/>
          </a:ln>
        </p:spPr>
        <p:txBody>
          <a:bodyPr spcFirstLastPara="1" wrap="square" lIns="38075" tIns="38075" rIns="38075" bIns="38075" anchor="ctr" anchorCtr="0">
            <a:noAutofit/>
          </a:bodyPr>
          <a:lstStyle>
            <a:lvl1pPr marL="457200" lvl="0" indent="-228600" algn="l">
              <a:lnSpc>
                <a:spcPct val="100000"/>
              </a:lnSpc>
              <a:spcBef>
                <a:spcPts val="0"/>
              </a:spcBef>
              <a:spcAft>
                <a:spcPts val="0"/>
              </a:spcAft>
              <a:buClr>
                <a:srgbClr val="3369FF"/>
              </a:buClr>
              <a:buSzPts val="2200"/>
              <a:buFont typeface="Helvetica Neue"/>
              <a:buNone/>
              <a:defRPr sz="2200" b="1" cap="none">
                <a:solidFill>
                  <a:srgbClr val="3369FF"/>
                </a:solidFill>
                <a:latin typeface="Helvetica Neue"/>
                <a:ea typeface="Helvetica Neue"/>
                <a:cs typeface="Helvetica Neue"/>
                <a:sym typeface="Helvetica Neue"/>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84" name="Google Shape;84;p28"/>
          <p:cNvSpPr txBox="1">
            <a:spLocks noGrp="1"/>
          </p:cNvSpPr>
          <p:nvPr>
            <p:ph type="body" idx="4"/>
          </p:nvPr>
        </p:nvSpPr>
        <p:spPr>
          <a:xfrm>
            <a:off x="12508893" y="6805075"/>
            <a:ext cx="10355803" cy="3484828"/>
          </a:xfrm>
          <a:prstGeom prst="rect">
            <a:avLst/>
          </a:prstGeom>
          <a:noFill/>
          <a:ln>
            <a:noFill/>
          </a:ln>
        </p:spPr>
        <p:txBody>
          <a:bodyPr spcFirstLastPara="1" wrap="square" lIns="50750" tIns="50750" rIns="50750" bIns="50750" anchor="ctr" anchorCtr="0">
            <a:spAutoFit/>
          </a:bodyPr>
          <a:lstStyle>
            <a:lvl1pPr marL="457200" lvl="0" indent="-371475" algn="l">
              <a:lnSpc>
                <a:spcPct val="100000"/>
              </a:lnSpc>
              <a:spcBef>
                <a:spcPts val="5900"/>
              </a:spcBef>
              <a:spcAft>
                <a:spcPts val="0"/>
              </a:spcAft>
              <a:buClr>
                <a:srgbClr val="000000"/>
              </a:buClr>
              <a:buSzPts val="2250"/>
              <a:buChar char="•"/>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85" name="Google Shape;85;p28"/>
          <p:cNvSpPr/>
          <p:nvPr/>
        </p:nvSpPr>
        <p:spPr>
          <a:xfrm>
            <a:off x="25367733" y="7416509"/>
            <a:ext cx="634671" cy="634670"/>
          </a:xfrm>
          <a:prstGeom prst="rect">
            <a:avLst/>
          </a:prstGeom>
          <a:blipFill rotWithShape="1">
            <a:blip r:embed="rId2">
              <a:alphaModFix/>
            </a:blip>
            <a:stretch>
              <a:fillRect/>
            </a:stretch>
          </a:blipFill>
          <a:ln>
            <a:noFill/>
          </a:ln>
          <a:effectLst>
            <a:outerShdw rotWithShape="0">
              <a:srgbClr val="000000">
                <a:alpha val="0"/>
              </a:srgbClr>
            </a:outerShdw>
          </a:effectLst>
        </p:spPr>
        <p:txBody>
          <a:bodyPr spcFirstLastPara="1" wrap="square" lIns="71400" tIns="71400" rIns="71400" bIns="71400" anchor="ctr" anchorCtr="0">
            <a:noAutofit/>
          </a:bodyPr>
          <a:lstStyle/>
          <a:p>
            <a:pPr marL="0" marR="0" lvl="0" indent="0" algn="ctr" rtl="0">
              <a:lnSpc>
                <a:spcPct val="180000"/>
              </a:lnSpc>
              <a:spcBef>
                <a:spcPts val="0"/>
              </a:spcBef>
              <a:spcAft>
                <a:spcPts val="0"/>
              </a:spcAft>
              <a:buClr>
                <a:srgbClr val="FFFFFF"/>
              </a:buClr>
              <a:buSzPts val="3200"/>
              <a:buFont typeface="Helvetica Neue"/>
              <a:buNone/>
            </a:pPr>
            <a:endParaRPr sz="3200" b="0" i="0" u="none" strike="noStrike" cap="none">
              <a:solidFill>
                <a:srgbClr val="FFFFFF"/>
              </a:solidFill>
              <a:latin typeface="Helvetica Neue"/>
              <a:ea typeface="Helvetica Neue"/>
              <a:cs typeface="Helvetica Neue"/>
              <a:sym typeface="Helvetica Neue"/>
            </a:endParaRPr>
          </a:p>
        </p:txBody>
      </p:sp>
      <p:sp>
        <p:nvSpPr>
          <p:cNvPr id="86" name="Google Shape;86;p28"/>
          <p:cNvSpPr txBox="1">
            <a:spLocks noGrp="1"/>
          </p:cNvSpPr>
          <p:nvPr>
            <p:ph type="body" idx="5"/>
          </p:nvPr>
        </p:nvSpPr>
        <p:spPr>
          <a:xfrm>
            <a:off x="892175" y="4438422"/>
            <a:ext cx="10977195" cy="2320570"/>
          </a:xfrm>
          <a:prstGeom prst="rect">
            <a:avLst/>
          </a:prstGeom>
          <a:noFill/>
          <a:ln>
            <a:noFill/>
          </a:ln>
        </p:spPr>
        <p:txBody>
          <a:bodyPr spcFirstLastPara="1" wrap="square" lIns="38075" tIns="38075" rIns="38075" bIns="38075" anchor="t" anchorCtr="0">
            <a:noAutofit/>
          </a:bodyPr>
          <a:lstStyle>
            <a:lvl1pPr marL="457200" lvl="0" indent="-228600" algn="ctr">
              <a:lnSpc>
                <a:spcPct val="120000"/>
              </a:lnSpc>
              <a:spcBef>
                <a:spcPts val="0"/>
              </a:spcBef>
              <a:spcAft>
                <a:spcPts val="0"/>
              </a:spcAft>
              <a:buClr>
                <a:srgbClr val="F9FFFF"/>
              </a:buClr>
              <a:buSzPts val="20000"/>
              <a:buFont typeface="Helvetica Neue"/>
              <a:buNone/>
              <a:defRPr sz="20000" b="1" baseline="30000">
                <a:solidFill>
                  <a:srgbClr val="F9FFFF"/>
                </a:solidFill>
                <a:latin typeface="Helvetica Neue"/>
                <a:ea typeface="Helvetica Neue"/>
                <a:cs typeface="Helvetica Neue"/>
                <a:sym typeface="Helvetica Neue"/>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87" name="Google Shape;87;p28"/>
          <p:cNvSpPr txBox="1">
            <a:spLocks noGrp="1"/>
          </p:cNvSpPr>
          <p:nvPr>
            <p:ph type="body" idx="6"/>
          </p:nvPr>
        </p:nvSpPr>
        <p:spPr>
          <a:xfrm>
            <a:off x="892177" y="6835555"/>
            <a:ext cx="10977193" cy="3423868"/>
          </a:xfrm>
          <a:prstGeom prst="rect">
            <a:avLst/>
          </a:prstGeom>
          <a:noFill/>
          <a:ln>
            <a:noFill/>
          </a:ln>
        </p:spPr>
        <p:txBody>
          <a:bodyPr spcFirstLastPara="1" wrap="square" lIns="50750" tIns="50750" rIns="50750" bIns="50750" anchor="ctr" anchorCtr="0">
            <a:spAutoFit/>
          </a:bodyPr>
          <a:lstStyle>
            <a:lvl1pPr marL="457200" lvl="0" indent="-371475" algn="l">
              <a:lnSpc>
                <a:spcPct val="100000"/>
              </a:lnSpc>
              <a:spcBef>
                <a:spcPts val="5900"/>
              </a:spcBef>
              <a:spcAft>
                <a:spcPts val="0"/>
              </a:spcAft>
              <a:buClr>
                <a:srgbClr val="000000"/>
              </a:buClr>
              <a:buSzPts val="2250"/>
              <a:buChar char="•"/>
              <a:defRPr/>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88" name="Google Shape;88;p28"/>
          <p:cNvSpPr txBox="1">
            <a:spLocks noGrp="1"/>
          </p:cNvSpPr>
          <p:nvPr>
            <p:ph type="sldNum" idx="12"/>
          </p:nvPr>
        </p:nvSpPr>
        <p:spPr>
          <a:xfrm>
            <a:off x="20124365" y="2310354"/>
            <a:ext cx="347602" cy="353034"/>
          </a:xfrm>
          <a:prstGeom prst="rect">
            <a:avLst/>
          </a:prstGeom>
          <a:noFill/>
          <a:ln>
            <a:noFill/>
          </a:ln>
        </p:spPr>
        <p:txBody>
          <a:bodyPr spcFirstLastPara="1" wrap="square" lIns="68550" tIns="68550" rIns="68550" bIns="68550" anchor="ctr" anchorCtr="0">
            <a:spAutoFit/>
          </a:bodyPr>
          <a:lstStyle>
            <a:lvl1pPr marL="0" marR="0" lvl="0" indent="0" algn="ctr">
              <a:lnSpc>
                <a:spcPct val="18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1pPr>
            <a:lvl2pPr marL="0" marR="0" lvl="1" indent="0" algn="ctr">
              <a:lnSpc>
                <a:spcPct val="18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2pPr>
            <a:lvl3pPr marL="0" marR="0" lvl="2" indent="0" algn="ctr">
              <a:lnSpc>
                <a:spcPct val="18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3pPr>
            <a:lvl4pPr marL="0" marR="0" lvl="3" indent="0" algn="ctr">
              <a:lnSpc>
                <a:spcPct val="18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4pPr>
            <a:lvl5pPr marL="0" marR="0" lvl="4" indent="0" algn="ctr">
              <a:lnSpc>
                <a:spcPct val="18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5pPr>
            <a:lvl6pPr marL="0" marR="0" lvl="5" indent="0" algn="ctr">
              <a:lnSpc>
                <a:spcPct val="18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6pPr>
            <a:lvl7pPr marL="0" marR="0" lvl="6" indent="0" algn="ctr">
              <a:lnSpc>
                <a:spcPct val="18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7pPr>
            <a:lvl8pPr marL="0" marR="0" lvl="7" indent="0" algn="ctr">
              <a:lnSpc>
                <a:spcPct val="18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8pPr>
            <a:lvl9pPr marL="0" marR="0" lvl="8" indent="0" algn="ctr">
              <a:lnSpc>
                <a:spcPct val="180000"/>
              </a:lnSpc>
              <a:spcBef>
                <a:spcPts val="0"/>
              </a:spcBef>
              <a:spcAft>
                <a:spcPts val="0"/>
              </a:spcAft>
              <a:buClr>
                <a:srgbClr val="FFFFFF"/>
              </a:buClr>
              <a:buSzPts val="1400"/>
              <a:buFont typeface="Helvetica Neue"/>
              <a:buNone/>
              <a:defRPr sz="1400" b="0" i="0" u="none" strike="noStrike" cap="none">
                <a:solidFill>
                  <a:srgbClr val="FFFFFF"/>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smtClean="0"/>
              <a:t>‹#›</a:t>
            </a:fld>
            <a:endParaRPr lang="en-US" sz="2400">
              <a:solidFill>
                <a:srgbClr val="000000"/>
              </a:solidFill>
              <a:latin typeface="Helvetica Neue Light"/>
              <a:ea typeface="Helvetica Neue Light"/>
              <a:cs typeface="Helvetica Neue Light"/>
              <a:sym typeface="Helvetica Neue Light"/>
            </a:endParaRPr>
          </a:p>
        </p:txBody>
      </p:sp>
    </p:spTree>
    <p:extLst>
      <p:ext uri="{BB962C8B-B14F-4D97-AF65-F5344CB8AC3E}">
        <p14:creationId xmlns:p14="http://schemas.microsoft.com/office/powerpoint/2010/main" val="33486615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type="tx">
  <p:cSld name="Title">
    <p:spTree>
      <p:nvGrpSpPr>
        <p:cNvPr id="1" name="Shape 13"/>
        <p:cNvGrpSpPr/>
        <p:nvPr/>
      </p:nvGrpSpPr>
      <p:grpSpPr>
        <a:xfrm>
          <a:off x="0" y="0"/>
          <a:ext cx="0" cy="0"/>
          <a:chOff x="0" y="0"/>
          <a:chExt cx="0" cy="0"/>
        </a:xfrm>
      </p:grpSpPr>
      <p:sp>
        <p:nvSpPr>
          <p:cNvPr id="14" name="Google Shape;14;p13"/>
          <p:cNvSpPr txBox="1">
            <a:spLocks noGrp="1"/>
          </p:cNvSpPr>
          <p:nvPr>
            <p:ph type="body" idx="1"/>
          </p:nvPr>
        </p:nvSpPr>
        <p:spPr>
          <a:xfrm>
            <a:off x="1201340" y="11859862"/>
            <a:ext cx="21971003" cy="636979"/>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0"/>
              </a:spcBef>
              <a:spcAft>
                <a:spcPts val="0"/>
              </a:spcAft>
              <a:buClr>
                <a:srgbClr val="000000"/>
              </a:buClr>
              <a:buSzPts val="3600"/>
              <a:buFont typeface="Helvetica Neue"/>
              <a:buNone/>
              <a:defRPr sz="3600" b="1"/>
            </a:lvl1pPr>
            <a:lvl2pPr marL="914400" lvl="1" indent="-371475" algn="l">
              <a:lnSpc>
                <a:spcPct val="100000"/>
              </a:lnSpc>
              <a:spcBef>
                <a:spcPts val="5900"/>
              </a:spcBef>
              <a:spcAft>
                <a:spcPts val="0"/>
              </a:spcAft>
              <a:buClr>
                <a:srgbClr val="000000"/>
              </a:buClr>
              <a:buSzPts val="2250"/>
              <a:buChar char="•"/>
              <a:defRPr/>
            </a:lvl2pPr>
            <a:lvl3pPr marL="1371600" lvl="2" indent="-371475" algn="l">
              <a:lnSpc>
                <a:spcPct val="100000"/>
              </a:lnSpc>
              <a:spcBef>
                <a:spcPts val="5900"/>
              </a:spcBef>
              <a:spcAft>
                <a:spcPts val="0"/>
              </a:spcAft>
              <a:buClr>
                <a:srgbClr val="000000"/>
              </a:buClr>
              <a:buSzPts val="2250"/>
              <a:buChar char="•"/>
              <a:defRPr/>
            </a:lvl3pPr>
            <a:lvl4pPr marL="1828800" lvl="3" indent="-371475" algn="l">
              <a:lnSpc>
                <a:spcPct val="100000"/>
              </a:lnSpc>
              <a:spcBef>
                <a:spcPts val="5900"/>
              </a:spcBef>
              <a:spcAft>
                <a:spcPts val="0"/>
              </a:spcAft>
              <a:buClr>
                <a:srgbClr val="000000"/>
              </a:buClr>
              <a:buSzPts val="2250"/>
              <a:buChar char="•"/>
              <a:defRPr/>
            </a:lvl4pPr>
            <a:lvl5pPr marL="2286000" lvl="4" indent="-371475" algn="l">
              <a:lnSpc>
                <a:spcPct val="100000"/>
              </a:lnSpc>
              <a:spcBef>
                <a:spcPts val="5900"/>
              </a:spcBef>
              <a:spcAft>
                <a:spcPts val="0"/>
              </a:spcAft>
              <a:buClr>
                <a:srgbClr val="000000"/>
              </a:buClr>
              <a:buSzPts val="2250"/>
              <a:buChar char="•"/>
              <a:defRPr/>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endParaRPr/>
          </a:p>
        </p:txBody>
      </p:sp>
      <p:sp>
        <p:nvSpPr>
          <p:cNvPr id="15" name="Google Shape;15;p13"/>
          <p:cNvSpPr txBox="1">
            <a:spLocks noGrp="1"/>
          </p:cNvSpPr>
          <p:nvPr>
            <p:ph type="title"/>
          </p:nvPr>
        </p:nvSpPr>
        <p:spPr>
          <a:xfrm>
            <a:off x="1206496" y="2574991"/>
            <a:ext cx="21971004" cy="4648201"/>
          </a:xfrm>
          <a:prstGeom prst="rect">
            <a:avLst/>
          </a:prstGeom>
          <a:noFill/>
          <a:ln>
            <a:noFill/>
          </a:ln>
        </p:spPr>
        <p:txBody>
          <a:bodyPr spcFirstLastPara="1" wrap="square" lIns="50800" tIns="50800" rIns="50800" bIns="50800" anchor="b" anchorCtr="0">
            <a:normAutofit/>
          </a:bodyPr>
          <a:lstStyle>
            <a:lvl1pPr lvl="0" algn="l">
              <a:lnSpc>
                <a:spcPct val="80000"/>
              </a:lnSpc>
              <a:spcBef>
                <a:spcPts val="0"/>
              </a:spcBef>
              <a:spcAft>
                <a:spcPts val="0"/>
              </a:spcAft>
              <a:buClr>
                <a:srgbClr val="000000"/>
              </a:buClr>
              <a:buSzPts val="11600"/>
              <a:buFont typeface="Helvetica Neue"/>
              <a:buNone/>
              <a:defRPr sz="11600" b="1">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6" name="Google Shape;16;p13"/>
          <p:cNvSpPr txBox="1">
            <a:spLocks noGrp="1"/>
          </p:cNvSpPr>
          <p:nvPr>
            <p:ph type="body" idx="2"/>
          </p:nvPr>
        </p:nvSpPr>
        <p:spPr>
          <a:xfrm>
            <a:off x="1201342" y="7223190"/>
            <a:ext cx="21971001" cy="1905001"/>
          </a:xfrm>
          <a:prstGeom prst="rect">
            <a:avLst/>
          </a:prstGeom>
          <a:noFill/>
          <a:ln>
            <a:noFill/>
          </a:ln>
        </p:spPr>
        <p:txBody>
          <a:bodyPr spcFirstLastPara="1" wrap="square" lIns="50800" tIns="50800" rIns="50800" bIns="50800" anchor="t" anchorCtr="0">
            <a:normAutofit/>
          </a:bodyPr>
          <a:lstStyle>
            <a:lvl1pPr marL="457200" lvl="0" indent="-228600" algn="l">
              <a:lnSpc>
                <a:spcPct val="100000"/>
              </a:lnSpc>
              <a:spcBef>
                <a:spcPts val="0"/>
              </a:spcBef>
              <a:spcAft>
                <a:spcPts val="0"/>
              </a:spcAft>
              <a:buClr>
                <a:srgbClr val="000000"/>
              </a:buClr>
              <a:buSzPts val="5500"/>
              <a:buFont typeface="Helvetica Neue"/>
              <a:buNone/>
              <a:defRPr sz="5500" b="1"/>
            </a:lvl1pPr>
            <a:lvl2pPr marL="914400" lvl="1" indent="-228600" algn="l">
              <a:lnSpc>
                <a:spcPct val="100000"/>
              </a:lnSpc>
              <a:spcBef>
                <a:spcPts val="0"/>
              </a:spcBef>
              <a:spcAft>
                <a:spcPts val="0"/>
              </a:spcAft>
              <a:buClr>
                <a:srgbClr val="000000"/>
              </a:buClr>
              <a:buSzPts val="5500"/>
              <a:buFont typeface="Helvetica Neue"/>
              <a:buNone/>
              <a:defRPr sz="5500" b="1"/>
            </a:lvl2pPr>
            <a:lvl3pPr marL="1371600" lvl="2" indent="-228600" algn="l">
              <a:lnSpc>
                <a:spcPct val="100000"/>
              </a:lnSpc>
              <a:spcBef>
                <a:spcPts val="0"/>
              </a:spcBef>
              <a:spcAft>
                <a:spcPts val="0"/>
              </a:spcAft>
              <a:buClr>
                <a:srgbClr val="000000"/>
              </a:buClr>
              <a:buSzPts val="5500"/>
              <a:buFont typeface="Helvetica Neue"/>
              <a:buNone/>
              <a:defRPr sz="5500" b="1"/>
            </a:lvl3pPr>
            <a:lvl4pPr marL="1828800" lvl="3" indent="-228600" algn="l">
              <a:lnSpc>
                <a:spcPct val="100000"/>
              </a:lnSpc>
              <a:spcBef>
                <a:spcPts val="0"/>
              </a:spcBef>
              <a:spcAft>
                <a:spcPts val="0"/>
              </a:spcAft>
              <a:buClr>
                <a:srgbClr val="000000"/>
              </a:buClr>
              <a:buSzPts val="5500"/>
              <a:buFont typeface="Helvetica Neue"/>
              <a:buNone/>
              <a:defRPr sz="5500" b="1"/>
            </a:lvl4pPr>
            <a:lvl5pPr marL="2286000" lvl="4" indent="-228600" algn="l">
              <a:lnSpc>
                <a:spcPct val="100000"/>
              </a:lnSpc>
              <a:spcBef>
                <a:spcPts val="0"/>
              </a:spcBef>
              <a:spcAft>
                <a:spcPts val="0"/>
              </a:spcAft>
              <a:buClr>
                <a:srgbClr val="000000"/>
              </a:buClr>
              <a:buSzPts val="5500"/>
              <a:buFont typeface="Helvetica Neue"/>
              <a:buNone/>
              <a:defRPr sz="5500" b="1"/>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endParaRPr/>
          </a:p>
        </p:txBody>
      </p:sp>
      <p:sp>
        <p:nvSpPr>
          <p:cNvPr id="17" name="Google Shape;17;p13"/>
          <p:cNvSpPr txBox="1">
            <a:spLocks noGrp="1"/>
          </p:cNvSpPr>
          <p:nvPr>
            <p:ph type="sldNum" idx="12"/>
          </p:nvPr>
        </p:nvSpPr>
        <p:spPr>
          <a:xfrm>
            <a:off x="12001499" y="13080999"/>
            <a:ext cx="368505" cy="374600"/>
          </a:xfrm>
          <a:prstGeom prst="rect">
            <a:avLst/>
          </a:prstGeom>
          <a:noFill/>
          <a:ln>
            <a:noFill/>
          </a:ln>
        </p:spPr>
        <p:txBody>
          <a:bodyPr spcFirstLastPara="1" wrap="square" lIns="50800" tIns="50800" rIns="50800" bIns="50800" anchor="b" anchorCtr="0">
            <a:spAutoFit/>
          </a:bodyPr>
          <a:lstStyle>
            <a:lvl1pPr marL="0" marR="0" lvl="0"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1pPr>
            <a:lvl2pPr marL="0" marR="0" lvl="1"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2pPr>
            <a:lvl3pPr marL="0" marR="0" lvl="2"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3pPr>
            <a:lvl4pPr marL="0" marR="0" lvl="3"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4pPr>
            <a:lvl5pPr marL="0" marR="0" lvl="4"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5pPr>
            <a:lvl6pPr marL="0" marR="0" lvl="5"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6pPr>
            <a:lvl7pPr marL="0" marR="0" lvl="6"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7pPr>
            <a:lvl8pPr marL="0" marR="0" lvl="7"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8pPr>
            <a:lvl9pPr marL="0" marR="0" lvl="8" indent="0" algn="ctr">
              <a:lnSpc>
                <a:spcPct val="100000"/>
              </a:lnSpc>
              <a:spcBef>
                <a:spcPts val="0"/>
              </a:spcBef>
              <a:spcAft>
                <a:spcPts val="0"/>
              </a:spcAft>
              <a:buClr>
                <a:srgbClr val="000000"/>
              </a:buClr>
              <a:buSzPts val="1800"/>
              <a:buFont typeface="Helvetica Neue"/>
              <a:buNone/>
              <a:defRPr sz="1800" b="0" i="0" u="none" strike="noStrike" cap="none">
                <a:solidFill>
                  <a:srgbClr val="000000"/>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t>‹#›</a:t>
            </a:fld>
            <a:endParaRPr sz="2400">
              <a:latin typeface="Helvetica Neue Light"/>
              <a:ea typeface="Helvetica Neue Light"/>
              <a:cs typeface="Helvetica Neue Light"/>
              <a:sym typeface="Helvetica Neue Light"/>
            </a:endParaRPr>
          </a:p>
        </p:txBody>
      </p:sp>
    </p:spTree>
    <p:extLst>
      <p:ext uri="{BB962C8B-B14F-4D97-AF65-F5344CB8AC3E}">
        <p14:creationId xmlns:p14="http://schemas.microsoft.com/office/powerpoint/2010/main" val="28078963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Blank" type="blank">
  <p:cSld name="1_Blank">
    <p:spTree>
      <p:nvGrpSpPr>
        <p:cNvPr id="1" name="Shape 9"/>
        <p:cNvGrpSpPr/>
        <p:nvPr/>
      </p:nvGrpSpPr>
      <p:grpSpPr>
        <a:xfrm>
          <a:off x="0" y="0"/>
          <a:ext cx="0" cy="0"/>
          <a:chOff x="0" y="0"/>
          <a:chExt cx="0" cy="0"/>
        </a:xfrm>
      </p:grpSpPr>
      <p:sp>
        <p:nvSpPr>
          <p:cNvPr id="10" name="Google Shape;10;p26"/>
          <p:cNvSpPr txBox="1">
            <a:spLocks noGrp="1"/>
          </p:cNvSpPr>
          <p:nvPr>
            <p:ph type="dt" idx="10"/>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11" name="Google Shape;11;p26"/>
          <p:cNvSpPr txBox="1">
            <a:spLocks noGrp="1"/>
          </p:cNvSpPr>
          <p:nvPr>
            <p:ph type="ftr" idx="11"/>
          </p:nvPr>
        </p:nvSpPr>
        <p:spPr>
          <a:xfrm>
            <a:off x="0" y="0"/>
            <a:ext cx="4000000" cy="4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12" name="Google Shape;12;p26"/>
          <p:cNvSpPr txBox="1">
            <a:spLocks noGrp="1"/>
          </p:cNvSpPr>
          <p:nvPr>
            <p:ph type="sldNum" idx="12"/>
          </p:nvPr>
        </p:nvSpPr>
        <p:spPr>
          <a:xfrm>
            <a:off x="11959031" y="13081002"/>
            <a:ext cx="453239" cy="471924"/>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a:lvl1pPr>
            <a:lvl2pPr marL="0" marR="0" lvl="1" indent="0" algn="ctr">
              <a:lnSpc>
                <a:spcPct val="100000"/>
              </a:lnSpc>
              <a:spcBef>
                <a:spcPts val="0"/>
              </a:spcBef>
              <a:spcAft>
                <a:spcPts val="0"/>
              </a:spcAft>
              <a:buClr>
                <a:srgbClr val="000000"/>
              </a:buClr>
              <a:buSzPts val="2400"/>
              <a:buFont typeface="Helvetica Neue Light"/>
              <a:buNone/>
              <a:defRPr/>
            </a:lvl2pPr>
            <a:lvl3pPr marL="0" marR="0" lvl="2" indent="0" algn="ctr">
              <a:lnSpc>
                <a:spcPct val="100000"/>
              </a:lnSpc>
              <a:spcBef>
                <a:spcPts val="0"/>
              </a:spcBef>
              <a:spcAft>
                <a:spcPts val="0"/>
              </a:spcAft>
              <a:buClr>
                <a:srgbClr val="000000"/>
              </a:buClr>
              <a:buSzPts val="2400"/>
              <a:buFont typeface="Helvetica Neue Light"/>
              <a:buNone/>
              <a:defRPr/>
            </a:lvl3pPr>
            <a:lvl4pPr marL="0" marR="0" lvl="3" indent="0" algn="ctr">
              <a:lnSpc>
                <a:spcPct val="100000"/>
              </a:lnSpc>
              <a:spcBef>
                <a:spcPts val="0"/>
              </a:spcBef>
              <a:spcAft>
                <a:spcPts val="0"/>
              </a:spcAft>
              <a:buClr>
                <a:srgbClr val="000000"/>
              </a:buClr>
              <a:buSzPts val="2400"/>
              <a:buFont typeface="Helvetica Neue Light"/>
              <a:buNone/>
              <a:defRPr/>
            </a:lvl4pPr>
            <a:lvl5pPr marL="0" marR="0" lvl="4" indent="0" algn="ctr">
              <a:lnSpc>
                <a:spcPct val="100000"/>
              </a:lnSpc>
              <a:spcBef>
                <a:spcPts val="0"/>
              </a:spcBef>
              <a:spcAft>
                <a:spcPts val="0"/>
              </a:spcAft>
              <a:buClr>
                <a:srgbClr val="000000"/>
              </a:buClr>
              <a:buSzPts val="2400"/>
              <a:buFont typeface="Helvetica Neue Light"/>
              <a:buNone/>
              <a:defRPr/>
            </a:lvl5pPr>
            <a:lvl6pPr marL="0" marR="0" lvl="5" indent="0" algn="ctr">
              <a:lnSpc>
                <a:spcPct val="100000"/>
              </a:lnSpc>
              <a:spcBef>
                <a:spcPts val="0"/>
              </a:spcBef>
              <a:spcAft>
                <a:spcPts val="0"/>
              </a:spcAft>
              <a:buClr>
                <a:srgbClr val="000000"/>
              </a:buClr>
              <a:buSzPts val="2400"/>
              <a:buFont typeface="Helvetica Neue Light"/>
              <a:buNone/>
              <a:defRPr/>
            </a:lvl6pPr>
            <a:lvl7pPr marL="0" marR="0" lvl="6" indent="0" algn="ctr">
              <a:lnSpc>
                <a:spcPct val="100000"/>
              </a:lnSpc>
              <a:spcBef>
                <a:spcPts val="0"/>
              </a:spcBef>
              <a:spcAft>
                <a:spcPts val="0"/>
              </a:spcAft>
              <a:buClr>
                <a:srgbClr val="000000"/>
              </a:buClr>
              <a:buSzPts val="2400"/>
              <a:buFont typeface="Helvetica Neue Light"/>
              <a:buNone/>
              <a:defRPr/>
            </a:lvl7pPr>
            <a:lvl8pPr marL="0" marR="0" lvl="7" indent="0" algn="ctr">
              <a:lnSpc>
                <a:spcPct val="100000"/>
              </a:lnSpc>
              <a:spcBef>
                <a:spcPts val="0"/>
              </a:spcBef>
              <a:spcAft>
                <a:spcPts val="0"/>
              </a:spcAft>
              <a:buClr>
                <a:srgbClr val="000000"/>
              </a:buClr>
              <a:buSzPts val="2400"/>
              <a:buFont typeface="Helvetica Neue Light"/>
              <a:buNone/>
              <a:defRPr/>
            </a:lvl8pPr>
            <a:lvl9pPr marL="0" marR="0" lvl="8" indent="0" algn="ctr">
              <a:lnSpc>
                <a:spcPct val="100000"/>
              </a:lnSpc>
              <a:spcBef>
                <a:spcPts val="0"/>
              </a:spcBef>
              <a:spcAft>
                <a:spcPts val="0"/>
              </a:spcAft>
              <a:buClr>
                <a:srgbClr val="000000"/>
              </a:buClr>
              <a:buSzPts val="2400"/>
              <a:buFont typeface="Helvetica Neue Light"/>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938928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Photo - Horizontal">
  <p:cSld name="Photo - Horizontal">
    <p:spTree>
      <p:nvGrpSpPr>
        <p:cNvPr id="1" name="Shape 18"/>
        <p:cNvGrpSpPr/>
        <p:nvPr/>
      </p:nvGrpSpPr>
      <p:grpSpPr>
        <a:xfrm>
          <a:off x="0" y="0"/>
          <a:ext cx="0" cy="0"/>
          <a:chOff x="0" y="0"/>
          <a:chExt cx="0" cy="0"/>
        </a:xfrm>
      </p:grpSpPr>
      <p:sp>
        <p:nvSpPr>
          <p:cNvPr id="19" name="Google Shape;19;p14"/>
          <p:cNvSpPr>
            <a:spLocks noGrp="1"/>
          </p:cNvSpPr>
          <p:nvPr>
            <p:ph type="pic" idx="2"/>
          </p:nvPr>
        </p:nvSpPr>
        <p:spPr>
          <a:xfrm>
            <a:off x="3125968" y="-393700"/>
            <a:ext cx="18135601" cy="12090400"/>
          </a:xfrm>
          <a:prstGeom prst="rect">
            <a:avLst/>
          </a:prstGeom>
          <a:noFill/>
          <a:ln>
            <a:noFill/>
          </a:ln>
        </p:spPr>
      </p:sp>
      <p:sp>
        <p:nvSpPr>
          <p:cNvPr id="20" name="Google Shape;20;p14"/>
          <p:cNvSpPr txBox="1">
            <a:spLocks noGrp="1"/>
          </p:cNvSpPr>
          <p:nvPr>
            <p:ph type="title"/>
          </p:nvPr>
        </p:nvSpPr>
        <p:spPr>
          <a:xfrm>
            <a:off x="635000" y="9512300"/>
            <a:ext cx="23114000" cy="200660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21" name="Google Shape;21;p14"/>
          <p:cNvSpPr txBox="1">
            <a:spLocks noGrp="1"/>
          </p:cNvSpPr>
          <p:nvPr>
            <p:ph type="body" idx="1"/>
          </p:nvPr>
        </p:nvSpPr>
        <p:spPr>
          <a:xfrm>
            <a:off x="635000" y="11442700"/>
            <a:ext cx="23114000" cy="1587500"/>
          </a:xfrm>
          <a:prstGeom prst="rect">
            <a:avLst/>
          </a:prstGeom>
          <a:noFill/>
          <a:ln>
            <a:noFill/>
          </a:ln>
        </p:spPr>
        <p:txBody>
          <a:bodyPr spcFirstLastPara="1" wrap="square" lIns="50800" tIns="50800" rIns="50800" bIns="50800" anchor="t" anchorCtr="0">
            <a:normAutofit/>
          </a:bodyPr>
          <a:lstStyle>
            <a:lvl1pPr marL="457200" lvl="0" indent="-228600" algn="ctr">
              <a:lnSpc>
                <a:spcPct val="100000"/>
              </a:lnSpc>
              <a:spcBef>
                <a:spcPts val="0"/>
              </a:spcBef>
              <a:spcAft>
                <a:spcPts val="0"/>
              </a:spcAft>
              <a:buClr>
                <a:srgbClr val="000000"/>
              </a:buClr>
              <a:buSzPts val="5400"/>
              <a:buFont typeface="Helvetica Neue"/>
              <a:buNone/>
              <a:defRPr sz="5400"/>
            </a:lvl1pPr>
            <a:lvl2pPr marL="914400" lvl="1" indent="-228600" algn="ctr">
              <a:lnSpc>
                <a:spcPct val="100000"/>
              </a:lnSpc>
              <a:spcBef>
                <a:spcPts val="0"/>
              </a:spcBef>
              <a:spcAft>
                <a:spcPts val="0"/>
              </a:spcAft>
              <a:buClr>
                <a:srgbClr val="000000"/>
              </a:buClr>
              <a:buSzPts val="5400"/>
              <a:buFont typeface="Helvetica Neue"/>
              <a:buNone/>
              <a:defRPr sz="5400"/>
            </a:lvl2pPr>
            <a:lvl3pPr marL="1371600" lvl="2" indent="-228600" algn="ctr">
              <a:lnSpc>
                <a:spcPct val="100000"/>
              </a:lnSpc>
              <a:spcBef>
                <a:spcPts val="0"/>
              </a:spcBef>
              <a:spcAft>
                <a:spcPts val="0"/>
              </a:spcAft>
              <a:buClr>
                <a:srgbClr val="000000"/>
              </a:buClr>
              <a:buSzPts val="5400"/>
              <a:buFont typeface="Helvetica Neue"/>
              <a:buNone/>
              <a:defRPr sz="5400"/>
            </a:lvl3pPr>
            <a:lvl4pPr marL="1828800" lvl="3" indent="-228600" algn="ctr">
              <a:lnSpc>
                <a:spcPct val="100000"/>
              </a:lnSpc>
              <a:spcBef>
                <a:spcPts val="0"/>
              </a:spcBef>
              <a:spcAft>
                <a:spcPts val="0"/>
              </a:spcAft>
              <a:buClr>
                <a:srgbClr val="000000"/>
              </a:buClr>
              <a:buSzPts val="5400"/>
              <a:buFont typeface="Helvetica Neue"/>
              <a:buNone/>
              <a:defRPr sz="5400"/>
            </a:lvl4pPr>
            <a:lvl5pPr marL="2286000" lvl="4" indent="-228600" algn="ctr">
              <a:lnSpc>
                <a:spcPct val="100000"/>
              </a:lnSpc>
              <a:spcBef>
                <a:spcPts val="0"/>
              </a:spcBef>
              <a:spcAft>
                <a:spcPts val="0"/>
              </a:spcAft>
              <a:buClr>
                <a:srgbClr val="000000"/>
              </a:buClr>
              <a:buSzPts val="5400"/>
              <a:buFont typeface="Helvetica Neue"/>
              <a:buNone/>
              <a:defRPr sz="5400"/>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22" name="Google Shape;22;p14"/>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1006957836"/>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Center">
  <p:cSld name="Title - Center">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1778000" y="4533900"/>
            <a:ext cx="20828000" cy="46482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a:p>
        </p:txBody>
      </p:sp>
      <p:sp>
        <p:nvSpPr>
          <p:cNvPr id="25" name="Google Shape;25;p15"/>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a:p>
        </p:txBody>
      </p:sp>
    </p:spTree>
    <p:extLst>
      <p:ext uri="{BB962C8B-B14F-4D97-AF65-F5344CB8AC3E}">
        <p14:creationId xmlns:p14="http://schemas.microsoft.com/office/powerpoint/2010/main" val="2916002670"/>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hoto - Vertical">
  <p:cSld name="Photo - Vertical">
    <p:spTree>
      <p:nvGrpSpPr>
        <p:cNvPr id="1" name="Shape 26"/>
        <p:cNvGrpSpPr/>
        <p:nvPr/>
      </p:nvGrpSpPr>
      <p:grpSpPr>
        <a:xfrm>
          <a:off x="0" y="0"/>
          <a:ext cx="0" cy="0"/>
          <a:chOff x="0" y="0"/>
          <a:chExt cx="0" cy="0"/>
        </a:xfrm>
      </p:grpSpPr>
      <p:sp>
        <p:nvSpPr>
          <p:cNvPr id="27" name="Google Shape;27;p16"/>
          <p:cNvSpPr>
            <a:spLocks noGrp="1"/>
          </p:cNvSpPr>
          <p:nvPr>
            <p:ph type="pic" idx="2"/>
          </p:nvPr>
        </p:nvSpPr>
        <p:spPr>
          <a:xfrm>
            <a:off x="12827000" y="952500"/>
            <a:ext cx="10223500" cy="10782761"/>
          </a:xfrm>
          <a:prstGeom prst="rect">
            <a:avLst/>
          </a:prstGeom>
          <a:noFill/>
          <a:ln>
            <a:noFill/>
          </a:ln>
        </p:spPr>
      </p:sp>
      <p:sp>
        <p:nvSpPr>
          <p:cNvPr id="28" name="Google Shape;28;p16"/>
          <p:cNvSpPr txBox="1">
            <a:spLocks noGrp="1"/>
          </p:cNvSpPr>
          <p:nvPr>
            <p:ph type="title"/>
          </p:nvPr>
        </p:nvSpPr>
        <p:spPr>
          <a:xfrm>
            <a:off x="1651000" y="952500"/>
            <a:ext cx="10223500" cy="4982731"/>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8400"/>
              <a:buFont typeface="Helvetica Neue"/>
              <a:buNone/>
              <a:defRPr sz="84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29" name="Google Shape;29;p16"/>
          <p:cNvSpPr txBox="1">
            <a:spLocks noGrp="1"/>
          </p:cNvSpPr>
          <p:nvPr>
            <p:ph type="body" idx="1"/>
          </p:nvPr>
        </p:nvSpPr>
        <p:spPr>
          <a:xfrm>
            <a:off x="1651000" y="6527800"/>
            <a:ext cx="10223500" cy="5142361"/>
          </a:xfrm>
          <a:prstGeom prst="rect">
            <a:avLst/>
          </a:prstGeom>
          <a:noFill/>
          <a:ln>
            <a:noFill/>
          </a:ln>
        </p:spPr>
        <p:txBody>
          <a:bodyPr spcFirstLastPara="1" wrap="square" lIns="50800" tIns="50800" rIns="50800" bIns="50800" anchor="t" anchorCtr="0">
            <a:normAutofit/>
          </a:bodyPr>
          <a:lstStyle>
            <a:lvl1pPr marL="457200" lvl="0" indent="-228600" algn="ctr">
              <a:lnSpc>
                <a:spcPct val="100000"/>
              </a:lnSpc>
              <a:spcBef>
                <a:spcPts val="0"/>
              </a:spcBef>
              <a:spcAft>
                <a:spcPts val="0"/>
              </a:spcAft>
              <a:buClr>
                <a:srgbClr val="000000"/>
              </a:buClr>
              <a:buSzPts val="5400"/>
              <a:buFont typeface="Helvetica Neue"/>
              <a:buNone/>
              <a:defRPr sz="5400"/>
            </a:lvl1pPr>
            <a:lvl2pPr marL="914400" lvl="1" indent="-228600" algn="ctr">
              <a:lnSpc>
                <a:spcPct val="100000"/>
              </a:lnSpc>
              <a:spcBef>
                <a:spcPts val="0"/>
              </a:spcBef>
              <a:spcAft>
                <a:spcPts val="0"/>
              </a:spcAft>
              <a:buClr>
                <a:srgbClr val="000000"/>
              </a:buClr>
              <a:buSzPts val="5400"/>
              <a:buFont typeface="Helvetica Neue"/>
              <a:buNone/>
              <a:defRPr sz="5400"/>
            </a:lvl2pPr>
            <a:lvl3pPr marL="1371600" lvl="2" indent="-228600" algn="ctr">
              <a:lnSpc>
                <a:spcPct val="100000"/>
              </a:lnSpc>
              <a:spcBef>
                <a:spcPts val="0"/>
              </a:spcBef>
              <a:spcAft>
                <a:spcPts val="0"/>
              </a:spcAft>
              <a:buClr>
                <a:srgbClr val="000000"/>
              </a:buClr>
              <a:buSzPts val="5400"/>
              <a:buFont typeface="Helvetica Neue"/>
              <a:buNone/>
              <a:defRPr sz="5400"/>
            </a:lvl3pPr>
            <a:lvl4pPr marL="1828800" lvl="3" indent="-228600" algn="ctr">
              <a:lnSpc>
                <a:spcPct val="100000"/>
              </a:lnSpc>
              <a:spcBef>
                <a:spcPts val="0"/>
              </a:spcBef>
              <a:spcAft>
                <a:spcPts val="0"/>
              </a:spcAft>
              <a:buClr>
                <a:srgbClr val="000000"/>
              </a:buClr>
              <a:buSzPts val="5400"/>
              <a:buFont typeface="Helvetica Neue"/>
              <a:buNone/>
              <a:defRPr sz="5400"/>
            </a:lvl4pPr>
            <a:lvl5pPr marL="2286000" lvl="4" indent="-228600" algn="ctr">
              <a:lnSpc>
                <a:spcPct val="100000"/>
              </a:lnSpc>
              <a:spcBef>
                <a:spcPts val="0"/>
              </a:spcBef>
              <a:spcAft>
                <a:spcPts val="0"/>
              </a:spcAft>
              <a:buClr>
                <a:srgbClr val="000000"/>
              </a:buClr>
              <a:buSzPts val="5400"/>
              <a:buFont typeface="Helvetica Neue"/>
              <a:buNone/>
              <a:defRPr sz="5400"/>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30" name="Google Shape;30;p16"/>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8B91660A-E879-8389-16CC-4529D40813D6}"/>
              </a:ext>
            </a:extLst>
          </p:cNvPr>
          <p:cNvSpPr txBox="1">
            <a:spLocks/>
          </p:cNvSpPr>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3" name="Rectangle 2">
            <a:extLst>
              <a:ext uri="{FF2B5EF4-FFF2-40B4-BE49-F238E27FC236}">
                <a16:creationId xmlns:a16="http://schemas.microsoft.com/office/drawing/2014/main" id="{B0ECB91B-119D-8076-2704-DC53233E1552}"/>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328C0E8E-FF52-1319-EE64-82830565EC1C}"/>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F7B68BD0-5512-1EC8-663C-33AA8F440CB1}"/>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6" name="Google Shape;111;p2">
            <a:extLst>
              <a:ext uri="{FF2B5EF4-FFF2-40B4-BE49-F238E27FC236}">
                <a16:creationId xmlns:a16="http://schemas.microsoft.com/office/drawing/2014/main" id="{0A0B39CD-BE18-299D-7122-D4A4E12C377E}"/>
              </a:ext>
            </a:extLst>
          </p:cNvPr>
          <p:cNvSpPr txBox="1"/>
          <p:nvPr/>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
        <p:nvSpPr>
          <p:cNvPr id="7" name="Rectangle 6">
            <a:extLst>
              <a:ext uri="{FF2B5EF4-FFF2-40B4-BE49-F238E27FC236}">
                <a16:creationId xmlns:a16="http://schemas.microsoft.com/office/drawing/2014/main" id="{FEDB84D8-EF4D-3C38-9B0C-DD55FCDC6467}"/>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Tree>
    <p:extLst>
      <p:ext uri="{BB962C8B-B14F-4D97-AF65-F5344CB8AC3E}">
        <p14:creationId xmlns:p14="http://schemas.microsoft.com/office/powerpoint/2010/main" val="3125673402"/>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op">
  <p:cSld name="Title - Top">
    <p:spTree>
      <p:nvGrpSpPr>
        <p:cNvPr id="1" name="Shape 31"/>
        <p:cNvGrpSpPr/>
        <p:nvPr/>
      </p:nvGrpSpPr>
      <p:grpSpPr>
        <a:xfrm>
          <a:off x="0" y="0"/>
          <a:ext cx="0" cy="0"/>
          <a:chOff x="0" y="0"/>
          <a:chExt cx="0" cy="0"/>
        </a:xfrm>
      </p:grpSpPr>
      <p:sp>
        <p:nvSpPr>
          <p:cNvPr id="32" name="Google Shape;32;p17"/>
          <p:cNvSpPr txBox="1">
            <a:spLocks noGrp="1"/>
          </p:cNvSpPr>
          <p:nvPr>
            <p:ph type="title"/>
          </p:nvPr>
        </p:nvSpPr>
        <p:spPr>
          <a:xfrm>
            <a:off x="1689100" y="355600"/>
            <a:ext cx="21005800" cy="22860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72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3" name="Rectangle 2">
            <a:extLst>
              <a:ext uri="{FF2B5EF4-FFF2-40B4-BE49-F238E27FC236}">
                <a16:creationId xmlns:a16="http://schemas.microsoft.com/office/drawing/2014/main" id="{C8DF44CF-3651-DE84-20C5-4078F11FCBAC}"/>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A727DF71-877F-A9C7-E981-33024604B29D}"/>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B1405086-391E-4F29-6AC4-8A9C2408DDA0}"/>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2" name="Rectangle 1">
            <a:extLst>
              <a:ext uri="{FF2B5EF4-FFF2-40B4-BE49-F238E27FC236}">
                <a16:creationId xmlns:a16="http://schemas.microsoft.com/office/drawing/2014/main" id="{2289FA25-5D81-3BC5-B5AB-3FC6C472EA22}"/>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8" name="Google Shape;111;p2">
            <a:extLst>
              <a:ext uri="{FF2B5EF4-FFF2-40B4-BE49-F238E27FC236}">
                <a16:creationId xmlns:a16="http://schemas.microsoft.com/office/drawing/2014/main" id="{FC96EBB9-5E79-FF85-9975-6074DC02E897}"/>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803638148"/>
      </p:ext>
    </p:extLst>
  </p:cSld>
  <p:clrMapOvr>
    <a:masterClrMapping/>
  </p:clrMapOvr>
  <p:extLst>
    <p:ext uri="{DCECCB84-F9BA-43D5-87BE-67443E8EF086}">
      <p15:sldGuideLst xmlns:p15="http://schemas.microsoft.com/office/powerpoint/2012/main">
        <p15:guide id="1" orient="horz" pos="4320">
          <p15:clr>
            <a:srgbClr val="FBAE40"/>
          </p15:clr>
        </p15:guide>
        <p15:guide id="2" pos="105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mp; Bullets">
  <p:cSld name="Title &amp; Bullets">
    <p:bg>
      <p:bgPr>
        <a:solidFill>
          <a:schemeClr val="bg1"/>
        </a:solidFill>
        <a:effectLst/>
      </p:bgPr>
    </p:bg>
    <p:spTree>
      <p:nvGrpSpPr>
        <p:cNvPr id="1" name="Shape 34"/>
        <p:cNvGrpSpPr/>
        <p:nvPr/>
      </p:nvGrpSpPr>
      <p:grpSpPr>
        <a:xfrm>
          <a:off x="0" y="0"/>
          <a:ext cx="0" cy="0"/>
          <a:chOff x="0" y="0"/>
          <a:chExt cx="0" cy="0"/>
        </a:xfrm>
      </p:grpSpPr>
      <p:sp>
        <p:nvSpPr>
          <p:cNvPr id="35" name="Google Shape;35;p18"/>
          <p:cNvSpPr txBox="1">
            <a:spLocks noGrp="1"/>
          </p:cNvSpPr>
          <p:nvPr>
            <p:ph type="title"/>
          </p:nvPr>
        </p:nvSpPr>
        <p:spPr>
          <a:xfrm>
            <a:off x="1689100" y="355600"/>
            <a:ext cx="21005800" cy="22860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72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36" name="Google Shape;36;p18"/>
          <p:cNvSpPr txBox="1">
            <a:spLocks noGrp="1"/>
          </p:cNvSpPr>
          <p:nvPr>
            <p:ph type="body" idx="1"/>
          </p:nvPr>
        </p:nvSpPr>
        <p:spPr>
          <a:xfrm>
            <a:off x="1689100" y="3149600"/>
            <a:ext cx="21005800" cy="8765766"/>
          </a:xfrm>
          <a:prstGeom prst="rect">
            <a:avLst/>
          </a:prstGeom>
          <a:noFill/>
          <a:ln>
            <a:noFill/>
          </a:ln>
        </p:spPr>
        <p:txBody>
          <a:bodyPr spcFirstLastPara="1" wrap="square" lIns="50800" tIns="50800" rIns="50800" bIns="50800" anchor="t" anchorCtr="0">
            <a:normAutofit/>
          </a:bodyPr>
          <a:lstStyle>
            <a:lvl1pPr marL="914400" lvl="0" indent="-671513" algn="l">
              <a:lnSpc>
                <a:spcPct val="100000"/>
              </a:lnSpc>
              <a:spcBef>
                <a:spcPts val="600"/>
              </a:spcBef>
              <a:spcAft>
                <a:spcPts val="0"/>
              </a:spcAft>
              <a:buClr>
                <a:srgbClr val="000000"/>
              </a:buClr>
              <a:buSzPct val="125000"/>
              <a:buFont typeface="Arial" panose="020B0604020202020204" pitchFamily="34" charset="0"/>
              <a:buChar char="•"/>
              <a:tabLst/>
              <a:defRPr sz="3200">
                <a:latin typeface="+mj-lt"/>
              </a:defRPr>
            </a:lvl1pPr>
            <a:lvl2pPr marL="914400" lvl="1" indent="-609600" algn="l">
              <a:lnSpc>
                <a:spcPct val="100000"/>
              </a:lnSpc>
              <a:spcBef>
                <a:spcPts val="5900"/>
              </a:spcBef>
              <a:spcAft>
                <a:spcPts val="0"/>
              </a:spcAft>
              <a:buClr>
                <a:srgbClr val="000000"/>
              </a:buClr>
              <a:buSzPts val="6000"/>
              <a:buFont typeface="Helvetica Neue"/>
              <a:buChar char="•"/>
              <a:defRPr sz="4800"/>
            </a:lvl2pPr>
            <a:lvl3pPr marL="1371600" lvl="2" indent="-609600" algn="l">
              <a:lnSpc>
                <a:spcPct val="100000"/>
              </a:lnSpc>
              <a:spcBef>
                <a:spcPts val="5900"/>
              </a:spcBef>
              <a:spcAft>
                <a:spcPts val="0"/>
              </a:spcAft>
              <a:buClr>
                <a:srgbClr val="000000"/>
              </a:buClr>
              <a:buSzPts val="6000"/>
              <a:buFont typeface="Helvetica Neue"/>
              <a:buChar char="•"/>
              <a:defRPr sz="4800"/>
            </a:lvl3pPr>
            <a:lvl4pPr marL="1828800" lvl="3" indent="-609600" algn="l">
              <a:lnSpc>
                <a:spcPct val="100000"/>
              </a:lnSpc>
              <a:spcBef>
                <a:spcPts val="5900"/>
              </a:spcBef>
              <a:spcAft>
                <a:spcPts val="0"/>
              </a:spcAft>
              <a:buClr>
                <a:srgbClr val="000000"/>
              </a:buClr>
              <a:buSzPts val="6000"/>
              <a:buFont typeface="Helvetica Neue"/>
              <a:buChar char="•"/>
              <a:defRPr sz="4800"/>
            </a:lvl4pPr>
            <a:lvl5pPr marL="2286000" lvl="4" indent="-609600" algn="l">
              <a:lnSpc>
                <a:spcPct val="100000"/>
              </a:lnSpc>
              <a:spcBef>
                <a:spcPts val="5900"/>
              </a:spcBef>
              <a:spcAft>
                <a:spcPts val="0"/>
              </a:spcAft>
              <a:buClr>
                <a:srgbClr val="000000"/>
              </a:buClr>
              <a:buSzPts val="6000"/>
              <a:buFont typeface="Helvetica Neue"/>
              <a:buChar char="•"/>
              <a:defRPr sz="4800"/>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2" name="Rectangle 1">
            <a:extLst>
              <a:ext uri="{FF2B5EF4-FFF2-40B4-BE49-F238E27FC236}">
                <a16:creationId xmlns:a16="http://schemas.microsoft.com/office/drawing/2014/main" id="{3A2C68BA-B559-0B2D-B8A9-77AF2B7A9B91}"/>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C03DB898-894F-7088-48EE-5BA140B33D8C}"/>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6E0408DA-589F-F107-9154-19CDA6098F03}"/>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3" name="Rectangle 2">
            <a:extLst>
              <a:ext uri="{FF2B5EF4-FFF2-40B4-BE49-F238E27FC236}">
                <a16:creationId xmlns:a16="http://schemas.microsoft.com/office/drawing/2014/main" id="{4D25FF95-254B-69D9-714B-74189D124082}"/>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7" name="Google Shape;111;p2">
            <a:extLst>
              <a:ext uri="{FF2B5EF4-FFF2-40B4-BE49-F238E27FC236}">
                <a16:creationId xmlns:a16="http://schemas.microsoft.com/office/drawing/2014/main" id="{98874708-77D1-A77B-943D-1979BD6B9ECC}"/>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5133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Bullets &amp; Photo">
  <p:cSld name="Title, Bullets &amp; Photo">
    <p:spTree>
      <p:nvGrpSpPr>
        <p:cNvPr id="1" name="Shape 38"/>
        <p:cNvGrpSpPr/>
        <p:nvPr/>
      </p:nvGrpSpPr>
      <p:grpSpPr>
        <a:xfrm>
          <a:off x="0" y="0"/>
          <a:ext cx="0" cy="0"/>
          <a:chOff x="0" y="0"/>
          <a:chExt cx="0" cy="0"/>
        </a:xfrm>
      </p:grpSpPr>
      <p:sp>
        <p:nvSpPr>
          <p:cNvPr id="39" name="Google Shape;39;p19"/>
          <p:cNvSpPr>
            <a:spLocks noGrp="1"/>
          </p:cNvSpPr>
          <p:nvPr>
            <p:ph type="pic" idx="2"/>
          </p:nvPr>
        </p:nvSpPr>
        <p:spPr>
          <a:xfrm>
            <a:off x="12192000" y="3149600"/>
            <a:ext cx="10515600" cy="8743762"/>
          </a:xfrm>
          <a:prstGeom prst="rect">
            <a:avLst/>
          </a:prstGeom>
          <a:noFill/>
          <a:ln>
            <a:noFill/>
          </a:ln>
        </p:spPr>
      </p:sp>
      <p:sp>
        <p:nvSpPr>
          <p:cNvPr id="41" name="Google Shape;41;p19"/>
          <p:cNvSpPr txBox="1">
            <a:spLocks noGrp="1"/>
          </p:cNvSpPr>
          <p:nvPr>
            <p:ph type="body" idx="1"/>
          </p:nvPr>
        </p:nvSpPr>
        <p:spPr>
          <a:xfrm>
            <a:off x="1689100" y="3149600"/>
            <a:ext cx="10223500" cy="8743762"/>
          </a:xfrm>
          <a:prstGeom prst="rect">
            <a:avLst/>
          </a:prstGeom>
          <a:noFill/>
          <a:ln>
            <a:noFill/>
          </a:ln>
        </p:spPr>
        <p:txBody>
          <a:bodyPr spcFirstLastPara="1" wrap="square" lIns="50800" tIns="50800" rIns="50800" bIns="50800" anchor="t" anchorCtr="0">
            <a:normAutofit/>
          </a:bodyPr>
          <a:lstStyle>
            <a:lvl1pPr marL="914400" lvl="0" indent="-701675" algn="l">
              <a:lnSpc>
                <a:spcPct val="100000"/>
              </a:lnSpc>
              <a:spcBef>
                <a:spcPts val="600"/>
              </a:spcBef>
              <a:spcAft>
                <a:spcPts val="0"/>
              </a:spcAft>
              <a:buClr>
                <a:srgbClr val="000000"/>
              </a:buClr>
              <a:buSzPct val="125000"/>
              <a:buFont typeface="Arial" panose="020B0604020202020204" pitchFamily="34" charset="0"/>
              <a:buChar char="•"/>
              <a:defRPr sz="3200" b="0" i="0" u="none" strike="noStrike" cap="none" dirty="0">
                <a:solidFill>
                  <a:srgbClr val="000000"/>
                </a:solidFill>
                <a:latin typeface="+mj-lt"/>
                <a:ea typeface="Helvetica Neue"/>
                <a:cs typeface="Helvetica Neue"/>
                <a:sym typeface="Helvetica Neue"/>
              </a:defRPr>
            </a:lvl1pPr>
            <a:lvl2pPr marL="914400" lvl="1" indent="-530225" algn="l">
              <a:lnSpc>
                <a:spcPct val="100000"/>
              </a:lnSpc>
              <a:spcBef>
                <a:spcPts val="4500"/>
              </a:spcBef>
              <a:spcAft>
                <a:spcPts val="0"/>
              </a:spcAft>
              <a:buClr>
                <a:srgbClr val="000000"/>
              </a:buClr>
              <a:buSzPts val="4750"/>
              <a:buFont typeface="Helvetica Neue"/>
              <a:buChar char="•"/>
              <a:defRPr sz="3800"/>
            </a:lvl2pPr>
            <a:lvl3pPr marL="1371600" lvl="2" indent="-530225" algn="l">
              <a:lnSpc>
                <a:spcPct val="100000"/>
              </a:lnSpc>
              <a:spcBef>
                <a:spcPts val="4500"/>
              </a:spcBef>
              <a:spcAft>
                <a:spcPts val="0"/>
              </a:spcAft>
              <a:buClr>
                <a:srgbClr val="000000"/>
              </a:buClr>
              <a:buSzPts val="4750"/>
              <a:buFont typeface="Helvetica Neue"/>
              <a:buChar char="•"/>
              <a:defRPr sz="3800"/>
            </a:lvl3pPr>
            <a:lvl4pPr marL="1828800" lvl="3" indent="-530225" algn="l">
              <a:lnSpc>
                <a:spcPct val="100000"/>
              </a:lnSpc>
              <a:spcBef>
                <a:spcPts val="4500"/>
              </a:spcBef>
              <a:spcAft>
                <a:spcPts val="0"/>
              </a:spcAft>
              <a:buClr>
                <a:srgbClr val="000000"/>
              </a:buClr>
              <a:buSzPts val="4750"/>
              <a:buFont typeface="Helvetica Neue"/>
              <a:buChar char="•"/>
              <a:defRPr sz="3800"/>
            </a:lvl4pPr>
            <a:lvl5pPr marL="2286000" lvl="4" indent="-530225" algn="l">
              <a:lnSpc>
                <a:spcPct val="100000"/>
              </a:lnSpc>
              <a:spcBef>
                <a:spcPts val="4500"/>
              </a:spcBef>
              <a:spcAft>
                <a:spcPts val="0"/>
              </a:spcAft>
              <a:buClr>
                <a:srgbClr val="000000"/>
              </a:buClr>
              <a:buSzPts val="4750"/>
              <a:buFont typeface="Helvetica Neue"/>
              <a:buChar char="•"/>
              <a:defRPr sz="3800"/>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42" name="Google Shape;42;p19"/>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0A564233-FA42-2150-25B8-D50395F71A2F}"/>
              </a:ext>
            </a:extLst>
          </p:cNvPr>
          <p:cNvSpPr txBox="1">
            <a:spLocks/>
          </p:cNvSpPr>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3" name="Rectangle 2">
            <a:extLst>
              <a:ext uri="{FF2B5EF4-FFF2-40B4-BE49-F238E27FC236}">
                <a16:creationId xmlns:a16="http://schemas.microsoft.com/office/drawing/2014/main" id="{2D3B7034-40EA-C86E-7A24-B0E6612ADDEF}"/>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BFF562C8-72F3-1C2C-E4F9-7ED710ACAF47}"/>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19460E84-63BD-E604-AF50-6866663E4A19}"/>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8" name="Google Shape;35;p18">
            <a:extLst>
              <a:ext uri="{FF2B5EF4-FFF2-40B4-BE49-F238E27FC236}">
                <a16:creationId xmlns:a16="http://schemas.microsoft.com/office/drawing/2014/main" id="{EA280151-2E4C-D06C-B79D-FA905230AE20}"/>
              </a:ext>
            </a:extLst>
          </p:cNvPr>
          <p:cNvSpPr txBox="1">
            <a:spLocks noGrp="1"/>
          </p:cNvSpPr>
          <p:nvPr>
            <p:ph type="title"/>
          </p:nvPr>
        </p:nvSpPr>
        <p:spPr>
          <a:xfrm>
            <a:off x="1689100" y="355600"/>
            <a:ext cx="21018500" cy="2286000"/>
          </a:xfrm>
          <a:prstGeom prst="rect">
            <a:avLst/>
          </a:prstGeom>
          <a:noFill/>
          <a:ln>
            <a:noFill/>
          </a:ln>
        </p:spPr>
        <p:txBody>
          <a:bodyPr spcFirstLastPara="1" wrap="square" lIns="50800" tIns="50800" rIns="50800" bIns="50800" anchor="ctr" anchorCtr="0">
            <a:normAutofit/>
          </a:bodyPr>
          <a:lstStyle>
            <a:lvl1pPr lvl="0" algn="l">
              <a:lnSpc>
                <a:spcPct val="100000"/>
              </a:lnSpc>
              <a:spcBef>
                <a:spcPts val="0"/>
              </a:spcBef>
              <a:spcAft>
                <a:spcPts val="0"/>
              </a:spcAft>
              <a:buClr>
                <a:srgbClr val="000000"/>
              </a:buClr>
              <a:buSzPts val="1800"/>
              <a:buNone/>
              <a:defRPr sz="7200" b="1">
                <a:latin typeface="Aptos" panose="020B0004020202020204" pitchFamily="34" charset="0"/>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r>
              <a:rPr lang="en-US"/>
              <a:t>Click to edit Master title style</a:t>
            </a:r>
            <a:endParaRPr dirty="0"/>
          </a:p>
        </p:txBody>
      </p:sp>
      <p:sp>
        <p:nvSpPr>
          <p:cNvPr id="9" name="Rectangle 8">
            <a:extLst>
              <a:ext uri="{FF2B5EF4-FFF2-40B4-BE49-F238E27FC236}">
                <a16:creationId xmlns:a16="http://schemas.microsoft.com/office/drawing/2014/main" id="{23E35B0B-0DD9-61D4-CE27-1A0F5CF42A6F}"/>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7" name="Google Shape;111;p2">
            <a:extLst>
              <a:ext uri="{FF2B5EF4-FFF2-40B4-BE49-F238E27FC236}">
                <a16:creationId xmlns:a16="http://schemas.microsoft.com/office/drawing/2014/main" id="{3857E811-4A43-EB37-6944-E0459B55DA25}"/>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149472936"/>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43"/>
        <p:cNvGrpSpPr/>
        <p:nvPr/>
      </p:nvGrpSpPr>
      <p:grpSpPr>
        <a:xfrm>
          <a:off x="0" y="0"/>
          <a:ext cx="0" cy="0"/>
          <a:chOff x="0" y="0"/>
          <a:chExt cx="0" cy="0"/>
        </a:xfrm>
      </p:grpSpPr>
      <p:sp>
        <p:nvSpPr>
          <p:cNvPr id="44" name="Google Shape;44;p20"/>
          <p:cNvSpPr txBox="1">
            <a:spLocks noGrp="1"/>
          </p:cNvSpPr>
          <p:nvPr>
            <p:ph type="body" idx="1"/>
          </p:nvPr>
        </p:nvSpPr>
        <p:spPr>
          <a:xfrm>
            <a:off x="1689100" y="1778000"/>
            <a:ext cx="21005800" cy="10160000"/>
          </a:xfrm>
          <a:prstGeom prst="rect">
            <a:avLst/>
          </a:prstGeom>
          <a:noFill/>
          <a:ln>
            <a:noFill/>
          </a:ln>
        </p:spPr>
        <p:txBody>
          <a:bodyPr spcFirstLastPara="1" wrap="square" lIns="50800" tIns="50800" rIns="50800" bIns="50800" anchor="t" anchorCtr="0">
            <a:normAutofit/>
          </a:bodyPr>
          <a:lstStyle>
            <a:lvl1pPr marL="457200" lvl="0" indent="-609600" algn="l">
              <a:lnSpc>
                <a:spcPct val="100000"/>
              </a:lnSpc>
              <a:spcBef>
                <a:spcPts val="600"/>
              </a:spcBef>
              <a:spcAft>
                <a:spcPts val="0"/>
              </a:spcAft>
              <a:buClr>
                <a:srgbClr val="000000"/>
              </a:buClr>
              <a:buSzPct val="125000"/>
              <a:buFont typeface="Arial" panose="020B0604020202020204" pitchFamily="34" charset="0"/>
              <a:buChar char="•"/>
              <a:defRPr sz="3200">
                <a:latin typeface="+mj-lt"/>
              </a:defRPr>
            </a:lvl1pPr>
            <a:lvl2pPr marL="914400" lvl="1" indent="-609600" algn="l">
              <a:lnSpc>
                <a:spcPct val="100000"/>
              </a:lnSpc>
              <a:spcBef>
                <a:spcPts val="5900"/>
              </a:spcBef>
              <a:spcAft>
                <a:spcPts val="0"/>
              </a:spcAft>
              <a:buClr>
                <a:srgbClr val="000000"/>
              </a:buClr>
              <a:buSzPts val="6000"/>
              <a:buFont typeface="Helvetica Neue"/>
              <a:buChar char="•"/>
              <a:defRPr sz="4800"/>
            </a:lvl2pPr>
            <a:lvl3pPr marL="1371600" lvl="2" indent="-609600" algn="l">
              <a:lnSpc>
                <a:spcPct val="100000"/>
              </a:lnSpc>
              <a:spcBef>
                <a:spcPts val="5900"/>
              </a:spcBef>
              <a:spcAft>
                <a:spcPts val="0"/>
              </a:spcAft>
              <a:buClr>
                <a:srgbClr val="000000"/>
              </a:buClr>
              <a:buSzPts val="6000"/>
              <a:buFont typeface="Helvetica Neue"/>
              <a:buChar char="•"/>
              <a:defRPr sz="4800"/>
            </a:lvl3pPr>
            <a:lvl4pPr marL="1828800" lvl="3" indent="-609600" algn="l">
              <a:lnSpc>
                <a:spcPct val="100000"/>
              </a:lnSpc>
              <a:spcBef>
                <a:spcPts val="5900"/>
              </a:spcBef>
              <a:spcAft>
                <a:spcPts val="0"/>
              </a:spcAft>
              <a:buClr>
                <a:srgbClr val="000000"/>
              </a:buClr>
              <a:buSzPts val="6000"/>
              <a:buFont typeface="Helvetica Neue"/>
              <a:buChar char="•"/>
              <a:defRPr sz="4800"/>
            </a:lvl4pPr>
            <a:lvl5pPr marL="2286000" lvl="4" indent="-609600" algn="l">
              <a:lnSpc>
                <a:spcPct val="100000"/>
              </a:lnSpc>
              <a:spcBef>
                <a:spcPts val="5900"/>
              </a:spcBef>
              <a:spcAft>
                <a:spcPts val="0"/>
              </a:spcAft>
              <a:buClr>
                <a:srgbClr val="000000"/>
              </a:buClr>
              <a:buSzPts val="6000"/>
              <a:buFont typeface="Helvetica Neue"/>
              <a:buChar char="•"/>
              <a:defRPr sz="4800"/>
            </a:lvl5pPr>
            <a:lvl6pPr marL="2743200" lvl="5" indent="-371475" algn="l">
              <a:lnSpc>
                <a:spcPct val="100000"/>
              </a:lnSpc>
              <a:spcBef>
                <a:spcPts val="5900"/>
              </a:spcBef>
              <a:spcAft>
                <a:spcPts val="0"/>
              </a:spcAft>
              <a:buClr>
                <a:srgbClr val="000000"/>
              </a:buClr>
              <a:buSzPts val="2250"/>
              <a:buChar char="•"/>
              <a:defRPr/>
            </a:lvl6pPr>
            <a:lvl7pPr marL="3200400" lvl="6" indent="-371475" algn="l">
              <a:lnSpc>
                <a:spcPct val="100000"/>
              </a:lnSpc>
              <a:spcBef>
                <a:spcPts val="5900"/>
              </a:spcBef>
              <a:spcAft>
                <a:spcPts val="0"/>
              </a:spcAft>
              <a:buClr>
                <a:srgbClr val="000000"/>
              </a:buClr>
              <a:buSzPts val="2250"/>
              <a:buChar char="•"/>
              <a:defRPr/>
            </a:lvl7pPr>
            <a:lvl8pPr marL="3657600" lvl="7" indent="-371475" algn="l">
              <a:lnSpc>
                <a:spcPct val="100000"/>
              </a:lnSpc>
              <a:spcBef>
                <a:spcPts val="5900"/>
              </a:spcBef>
              <a:spcAft>
                <a:spcPts val="0"/>
              </a:spcAft>
              <a:buClr>
                <a:srgbClr val="000000"/>
              </a:buClr>
              <a:buSzPts val="2250"/>
              <a:buChar char="•"/>
              <a:defRPr/>
            </a:lvl8pPr>
            <a:lvl9pPr marL="4114800" lvl="8" indent="-371475" algn="l">
              <a:lnSpc>
                <a:spcPct val="100000"/>
              </a:lnSpc>
              <a:spcBef>
                <a:spcPts val="5900"/>
              </a:spcBef>
              <a:spcAft>
                <a:spcPts val="0"/>
              </a:spcAft>
              <a:buClr>
                <a:srgbClr val="000000"/>
              </a:buClr>
              <a:buSzPts val="2250"/>
              <a:buChar char="•"/>
              <a:defRPr/>
            </a:lvl9pPr>
          </a:lstStyle>
          <a:p>
            <a:pPr lvl="0"/>
            <a:r>
              <a:rPr lang="en-US"/>
              <a:t>Click to edit Master text styles</a:t>
            </a:r>
          </a:p>
        </p:txBody>
      </p:sp>
      <p:sp>
        <p:nvSpPr>
          <p:cNvPr id="45" name="Google Shape;45;p20"/>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B990FA47-D547-FFA7-D882-4AC8344C81C4}"/>
              </a:ext>
            </a:extLst>
          </p:cNvPr>
          <p:cNvSpPr txBox="1">
            <a:spLocks/>
          </p:cNvSpPr>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3" name="Rectangle 2">
            <a:extLst>
              <a:ext uri="{FF2B5EF4-FFF2-40B4-BE49-F238E27FC236}">
                <a16:creationId xmlns:a16="http://schemas.microsoft.com/office/drawing/2014/main" id="{2D9D5DF6-71B6-C8F9-1FEE-A128A40A9772}"/>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6011103A-3243-2885-2148-1D5A14EF6596}"/>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DC928070-F7E8-2ECE-4609-31BD60D336DD}"/>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CA496643-B584-FEB3-427D-842B3C2E3447}"/>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7" name="Google Shape;111;p2">
            <a:extLst>
              <a:ext uri="{FF2B5EF4-FFF2-40B4-BE49-F238E27FC236}">
                <a16:creationId xmlns:a16="http://schemas.microsoft.com/office/drawing/2014/main" id="{32110173-BBAA-0183-1ADC-877067E3D16E}"/>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1878301061"/>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hoto - 3 Up">
  <p:cSld name="Photo - 3 Up">
    <p:spTree>
      <p:nvGrpSpPr>
        <p:cNvPr id="1" name="Shape 46"/>
        <p:cNvGrpSpPr/>
        <p:nvPr/>
      </p:nvGrpSpPr>
      <p:grpSpPr>
        <a:xfrm>
          <a:off x="0" y="0"/>
          <a:ext cx="0" cy="0"/>
          <a:chOff x="0" y="0"/>
          <a:chExt cx="0" cy="0"/>
        </a:xfrm>
      </p:grpSpPr>
      <p:sp>
        <p:nvSpPr>
          <p:cNvPr id="47" name="Google Shape;47;p21"/>
          <p:cNvSpPr>
            <a:spLocks noGrp="1"/>
          </p:cNvSpPr>
          <p:nvPr>
            <p:ph type="pic" idx="2"/>
          </p:nvPr>
        </p:nvSpPr>
        <p:spPr>
          <a:xfrm>
            <a:off x="15300325" y="7048500"/>
            <a:ext cx="8324850" cy="5549900"/>
          </a:xfrm>
          <a:prstGeom prst="rect">
            <a:avLst/>
          </a:prstGeom>
          <a:noFill/>
          <a:ln>
            <a:noFill/>
          </a:ln>
        </p:spPr>
      </p:sp>
      <p:sp>
        <p:nvSpPr>
          <p:cNvPr id="48" name="Google Shape;48;p21"/>
          <p:cNvSpPr>
            <a:spLocks noGrp="1"/>
          </p:cNvSpPr>
          <p:nvPr>
            <p:ph type="pic" idx="3"/>
          </p:nvPr>
        </p:nvSpPr>
        <p:spPr>
          <a:xfrm>
            <a:off x="15760700" y="863600"/>
            <a:ext cx="7404100" cy="7404100"/>
          </a:xfrm>
          <a:prstGeom prst="rect">
            <a:avLst/>
          </a:prstGeom>
          <a:noFill/>
          <a:ln>
            <a:noFill/>
          </a:ln>
        </p:spPr>
      </p:sp>
      <p:sp>
        <p:nvSpPr>
          <p:cNvPr id="49" name="Google Shape;49;p21"/>
          <p:cNvSpPr>
            <a:spLocks noGrp="1"/>
          </p:cNvSpPr>
          <p:nvPr>
            <p:ph type="pic" idx="4"/>
          </p:nvPr>
        </p:nvSpPr>
        <p:spPr>
          <a:xfrm>
            <a:off x="-990600" y="1130300"/>
            <a:ext cx="17202150" cy="11468100"/>
          </a:xfrm>
          <a:prstGeom prst="rect">
            <a:avLst/>
          </a:prstGeom>
          <a:noFill/>
          <a:ln>
            <a:noFill/>
          </a:ln>
        </p:spPr>
      </p:sp>
      <p:sp>
        <p:nvSpPr>
          <p:cNvPr id="50" name="Google Shape;50;p21"/>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a:p>
        </p:txBody>
      </p:sp>
      <p:sp>
        <p:nvSpPr>
          <p:cNvPr id="2" name="Google Shape;37;p18">
            <a:extLst>
              <a:ext uri="{FF2B5EF4-FFF2-40B4-BE49-F238E27FC236}">
                <a16:creationId xmlns:a16="http://schemas.microsoft.com/office/drawing/2014/main" id="{331D3B8F-83F0-A77A-338F-6C05DEA6A307}"/>
              </a:ext>
            </a:extLst>
          </p:cNvPr>
          <p:cNvSpPr txBox="1">
            <a:spLocks/>
          </p:cNvSpPr>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3" name="Rectangle 2">
            <a:extLst>
              <a:ext uri="{FF2B5EF4-FFF2-40B4-BE49-F238E27FC236}">
                <a16:creationId xmlns:a16="http://schemas.microsoft.com/office/drawing/2014/main" id="{5E137DDF-9D31-6FB0-8267-5ACC315829D4}"/>
              </a:ext>
            </a:extLst>
          </p:cNvPr>
          <p:cNvSpPr/>
          <p:nvPr/>
        </p:nvSpPr>
        <p:spPr>
          <a:xfrm rot="10800000">
            <a:off x="0" y="12271512"/>
            <a:ext cx="24384000" cy="18288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694CA154-3A2C-3EC3-5323-A546D9D77493}"/>
              </a:ext>
            </a:extLst>
          </p:cNvPr>
          <p:cNvCxnSpPr>
            <a:cxnSpLocks/>
          </p:cNvCxnSpPr>
          <p:nvPr/>
        </p:nvCxnSpPr>
        <p:spPr>
          <a:xfrm>
            <a:off x="4372284" y="13185912"/>
            <a:ext cx="16943832" cy="0"/>
          </a:xfrm>
          <a:prstGeom prst="line">
            <a:avLst/>
          </a:prstGeom>
          <a:ln w="76200">
            <a:solidFill>
              <a:srgbClr val="29A89B"/>
            </a:solidFill>
          </a:ln>
        </p:spPr>
        <p:style>
          <a:lnRef idx="1">
            <a:schemeClr val="accent1"/>
          </a:lnRef>
          <a:fillRef idx="0">
            <a:schemeClr val="accent1"/>
          </a:fillRef>
          <a:effectRef idx="0">
            <a:schemeClr val="accent1"/>
          </a:effectRef>
          <a:fontRef idx="minor">
            <a:schemeClr val="tx1"/>
          </a:fontRef>
        </p:style>
      </p:cxnSp>
      <p:sp>
        <p:nvSpPr>
          <p:cNvPr id="5" name="Google Shape;110;p2">
            <a:extLst>
              <a:ext uri="{FF2B5EF4-FFF2-40B4-BE49-F238E27FC236}">
                <a16:creationId xmlns:a16="http://schemas.microsoft.com/office/drawing/2014/main" id="{3FF7B9B5-2FCA-80DA-82E1-EAACFAFB783B}"/>
              </a:ext>
            </a:extLst>
          </p:cNvPr>
          <p:cNvSpPr txBox="1"/>
          <p:nvPr/>
        </p:nvSpPr>
        <p:spPr>
          <a:xfrm>
            <a:off x="21607200" y="12807762"/>
            <a:ext cx="1390145" cy="756300"/>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FFFF"/>
              </a:buClr>
              <a:buSzPts val="3600"/>
              <a:buFont typeface="Helvetica Neue"/>
              <a:buNone/>
            </a:pPr>
            <a:r>
              <a:rPr lang="en-US" sz="3400" b="1" i="0" u="none" strike="noStrike" cap="none" dirty="0">
                <a:solidFill>
                  <a:srgbClr val="FFFFFF"/>
                </a:solidFill>
                <a:latin typeface="Helvetica Neue"/>
                <a:ea typeface="Helvetica Neue"/>
                <a:cs typeface="Helvetica Neue"/>
                <a:sym typeface="Helvetica Neue"/>
              </a:rPr>
              <a:t>2024</a:t>
            </a:r>
            <a:endParaRPr sz="1200" b="0" i="0" u="none" strike="noStrike" cap="none" dirty="0">
              <a:solidFill>
                <a:srgbClr val="000000"/>
              </a:solidFill>
              <a:latin typeface="Arial"/>
              <a:ea typeface="Arial"/>
              <a:cs typeface="Arial"/>
              <a:sym typeface="Arial"/>
            </a:endParaRPr>
          </a:p>
        </p:txBody>
      </p:sp>
      <p:sp>
        <p:nvSpPr>
          <p:cNvPr id="8" name="Rectangle 7">
            <a:extLst>
              <a:ext uri="{FF2B5EF4-FFF2-40B4-BE49-F238E27FC236}">
                <a16:creationId xmlns:a16="http://schemas.microsoft.com/office/drawing/2014/main" id="{475B587F-F4DA-8CAC-5003-CB72A9592AF9}"/>
              </a:ext>
            </a:extLst>
          </p:cNvPr>
          <p:cNvSpPr/>
          <p:nvPr/>
        </p:nvSpPr>
        <p:spPr>
          <a:xfrm>
            <a:off x="23393400" y="12919212"/>
            <a:ext cx="609600" cy="533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fld id="{C6B5066E-7334-45D7-AE67-AAEAEC7DB2D9}" type="slidenum">
              <a:rPr lang="en-US" sz="1800" smtClean="0">
                <a:solidFill>
                  <a:schemeClr val="bg1"/>
                </a:solidFill>
              </a:rPr>
              <a:t>‹#›</a:t>
            </a:fld>
            <a:endParaRPr lang="en-US" sz="1600" dirty="0">
              <a:solidFill>
                <a:schemeClr val="bg1"/>
              </a:solidFill>
            </a:endParaRPr>
          </a:p>
        </p:txBody>
      </p:sp>
      <p:sp>
        <p:nvSpPr>
          <p:cNvPr id="7" name="Google Shape;111;p2">
            <a:extLst>
              <a:ext uri="{FF2B5EF4-FFF2-40B4-BE49-F238E27FC236}">
                <a16:creationId xmlns:a16="http://schemas.microsoft.com/office/drawing/2014/main" id="{443A5D31-1A40-7A5F-F287-CCC84B97D799}"/>
              </a:ext>
            </a:extLst>
          </p:cNvPr>
          <p:cNvSpPr txBox="1"/>
          <p:nvPr userDrawn="1"/>
        </p:nvSpPr>
        <p:spPr>
          <a:xfrm>
            <a:off x="1143000" y="12611396"/>
            <a:ext cx="3014400" cy="1149033"/>
          </a:xfrm>
          <a:prstGeom prst="rect">
            <a:avLst/>
          </a:prstGeom>
          <a:noFill/>
          <a:ln>
            <a:noFill/>
          </a:ln>
        </p:spPr>
        <p:txBody>
          <a:bodyPr spcFirstLastPara="1" wrap="square" lIns="50800" tIns="50800" rIns="50800" bIns="50800" anchor="ctr" anchorCtr="0">
            <a:spAutoFit/>
          </a:bodyPr>
          <a:lstStyle/>
          <a:p>
            <a:pPr marL="0" marR="0" lvl="0" indent="0" algn="ctr" rtl="0">
              <a:lnSpc>
                <a:spcPct val="100000"/>
              </a:lnSpc>
              <a:spcBef>
                <a:spcPts val="0"/>
              </a:spcBef>
              <a:spcAft>
                <a:spcPts val="0"/>
              </a:spcAft>
              <a:buClr>
                <a:srgbClr val="FFFFFF"/>
              </a:buClr>
              <a:buSzPts val="2500"/>
              <a:buFont typeface="Helvetica Neue Light"/>
              <a:buNone/>
            </a:pPr>
            <a:r>
              <a:rPr lang="en-US" sz="3400" dirty="0">
                <a:solidFill>
                  <a:srgbClr val="FFFFFF"/>
                </a:solidFill>
                <a:latin typeface="Helvetica Neue Light"/>
                <a:ea typeface="Helvetica Neue Light"/>
                <a:cs typeface="Helvetica Neue Light"/>
                <a:sym typeface="Helvetica Neue Light"/>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Overarching Principles</a:t>
            </a:r>
            <a:endParaRPr sz="23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837189404"/>
      </p:ext>
    </p:extLst>
  </p:cSld>
  <p:clrMapOvr>
    <a:masterClrMapping/>
  </p:clrMapOvr>
  <p:extLst>
    <p:ext uri="{DCECCB84-F9BA-43D5-87BE-67443E8EF086}">
      <p15:sldGuideLst xmlns:p15="http://schemas.microsoft.com/office/powerpoint/2012/main">
        <p15:guide id="1" orient="horz" pos="4320">
          <p15:clr>
            <a:srgbClr val="FBAE40"/>
          </p15:clr>
        </p15:guide>
        <p15:guide id="2" pos="76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
        <p:cNvGrpSpPr/>
        <p:nvPr/>
      </p:nvGrpSpPr>
      <p:grpSpPr>
        <a:xfrm>
          <a:off x="0" y="0"/>
          <a:ext cx="0" cy="0"/>
          <a:chOff x="0" y="0"/>
          <a:chExt cx="0" cy="0"/>
        </a:xfrm>
      </p:grpSpPr>
      <p:sp>
        <p:nvSpPr>
          <p:cNvPr id="6" name="Google Shape;6;p11"/>
          <p:cNvSpPr txBox="1">
            <a:spLocks noGrp="1"/>
          </p:cNvSpPr>
          <p:nvPr>
            <p:ph type="title"/>
          </p:nvPr>
        </p:nvSpPr>
        <p:spPr>
          <a:xfrm>
            <a:off x="1689100" y="355600"/>
            <a:ext cx="21005800" cy="2286000"/>
          </a:xfrm>
          <a:prstGeom prst="rect">
            <a:avLst/>
          </a:prstGeom>
          <a:noFill/>
          <a:ln>
            <a:noFill/>
          </a:ln>
        </p:spPr>
        <p:txBody>
          <a:bodyPr spcFirstLastPara="1" wrap="square" lIns="50800" tIns="50800" rIns="50800" bIns="50800" anchor="ctr" anchorCtr="0">
            <a:normAutofit/>
          </a:bodyPr>
          <a:lstStyle>
            <a:lvl1pPr marR="0" lvl="0"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9pPr>
          </a:lstStyle>
          <a:p>
            <a:endParaRPr/>
          </a:p>
        </p:txBody>
      </p:sp>
      <p:sp>
        <p:nvSpPr>
          <p:cNvPr id="7" name="Google Shape;7;p11"/>
          <p:cNvSpPr txBox="1">
            <a:spLocks noGrp="1"/>
          </p:cNvSpPr>
          <p:nvPr>
            <p:ph type="body" idx="1"/>
          </p:nvPr>
        </p:nvSpPr>
        <p:spPr>
          <a:xfrm>
            <a:off x="1689100" y="3149600"/>
            <a:ext cx="21005800" cy="9296400"/>
          </a:xfrm>
          <a:prstGeom prst="rect">
            <a:avLst/>
          </a:prstGeom>
          <a:noFill/>
          <a:ln>
            <a:noFill/>
          </a:ln>
        </p:spPr>
        <p:txBody>
          <a:bodyPr spcFirstLastPara="1" wrap="square" lIns="50800" tIns="50800" rIns="50800" bIns="50800" anchor="ctr" anchorCtr="0">
            <a:normAutofit/>
          </a:bodyPr>
          <a:lstStyle>
            <a:lvl1pPr marL="457200" marR="0" lvl="0"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1pPr>
            <a:lvl2pPr marL="914400" marR="0" lvl="1"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2pPr>
            <a:lvl3pPr marL="1371600" marR="0" lvl="2"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3pPr>
            <a:lvl4pPr marL="1828800" marR="0" lvl="3"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4pPr>
            <a:lvl5pPr marL="2286000" marR="0" lvl="4"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5pPr>
            <a:lvl6pPr marL="2743200" marR="0" lvl="5"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6pPr>
            <a:lvl7pPr marL="3200400" marR="0" lvl="6"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7pPr>
            <a:lvl8pPr marL="3657600" marR="0" lvl="7"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8pPr>
            <a:lvl9pPr marL="4114800" marR="0" lvl="8"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9pPr>
          </a:lstStyle>
          <a:p>
            <a:endParaRPr/>
          </a:p>
        </p:txBody>
      </p:sp>
      <p:sp>
        <p:nvSpPr>
          <p:cNvPr id="8" name="Google Shape;8;p11"/>
          <p:cNvSpPr txBox="1">
            <a:spLocks noGrp="1"/>
          </p:cNvSpPr>
          <p:nvPr>
            <p:ph type="sldNum" idx="12"/>
          </p:nvPr>
        </p:nvSpPr>
        <p:spPr>
          <a:xfrm>
            <a:off x="11959031" y="13081000"/>
            <a:ext cx="453238" cy="461059"/>
          </a:xfrm>
          <a:prstGeom prst="rect">
            <a:avLst/>
          </a:prstGeom>
          <a:noFill/>
          <a:ln>
            <a:noFill/>
          </a:ln>
        </p:spPr>
        <p:txBody>
          <a:bodyPr spcFirstLastPara="1" wrap="square" lIns="50800" tIns="50800" rIns="50800" bIns="50800" anchor="t" anchorCtr="0">
            <a:spAutoFit/>
          </a:bodyPr>
          <a:lstStyle>
            <a:lvl1pPr marL="0" marR="0" lvl="0"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2400" b="0" i="0" u="none" strike="noStrike" cap="none">
                <a:solidFill>
                  <a:srgbClr val="000000"/>
                </a:solidFill>
                <a:latin typeface="Helvetica Neue Light"/>
                <a:ea typeface="Helvetica Neue Light"/>
                <a:cs typeface="Helvetica Neue Light"/>
                <a:sym typeface="Helvetica Neue Light"/>
              </a:defRPr>
            </a:lvl9pPr>
          </a:lstStyle>
          <a:p>
            <a:pPr marL="0" lvl="0" indent="0" algn="ctr" rtl="0">
              <a:spcBef>
                <a:spcPts val="0"/>
              </a:spcBef>
              <a:spcAft>
                <a:spcPts val="0"/>
              </a:spcAft>
              <a:buNone/>
            </a:pPr>
            <a:fld id="{00000000-1234-1234-1234-123412341234}" type="slidenum">
              <a:rPr lang="en-US" smtClean="0"/>
              <a:t>‹#›</a:t>
            </a:fld>
            <a:endParaRPr lang="en-US" sz="1400">
              <a:latin typeface="Arial"/>
              <a:ea typeface="Arial"/>
              <a:cs typeface="Arial"/>
              <a:sym typeface="Arial"/>
            </a:endParaRPr>
          </a:p>
        </p:txBody>
      </p:sp>
    </p:spTree>
    <p:extLst>
      <p:ext uri="{BB962C8B-B14F-4D97-AF65-F5344CB8AC3E}">
        <p14:creationId xmlns:p14="http://schemas.microsoft.com/office/powerpoint/2010/main" val="3216690640"/>
      </p:ext>
    </p:extLst>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432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5" name="Google Shape;155;p1"/>
          <p:cNvSpPr txBox="1"/>
          <p:nvPr/>
        </p:nvSpPr>
        <p:spPr>
          <a:xfrm>
            <a:off x="21407159" y="12198583"/>
            <a:ext cx="2587133" cy="627864"/>
          </a:xfrm>
          <a:prstGeom prst="rect">
            <a:avLst/>
          </a:prstGeom>
          <a:noFill/>
          <a:ln>
            <a:noFill/>
          </a:ln>
        </p:spPr>
        <p:txBody>
          <a:bodyPr spcFirstLastPara="1" wrap="square" lIns="0" tIns="0" rIns="0" bIns="0" anchor="t" anchorCtr="0">
            <a:spAutoFit/>
          </a:bodyPr>
          <a:lstStyle/>
          <a:p>
            <a:pPr>
              <a:lnSpc>
                <a:spcPct val="120000"/>
              </a:lnSpc>
            </a:pPr>
            <a:r>
              <a:rPr lang="en-US" sz="3400" b="1">
                <a:solidFill>
                  <a:srgbClr val="FFFFFF"/>
                </a:solidFill>
                <a:latin typeface="Arimo"/>
                <a:ea typeface="Arimo"/>
                <a:cs typeface="Arimo"/>
                <a:sym typeface="Arimo"/>
              </a:rPr>
              <a:t>2024</a:t>
            </a:r>
            <a:endParaRPr sz="1867"/>
          </a:p>
        </p:txBody>
      </p:sp>
      <p:sp>
        <p:nvSpPr>
          <p:cNvPr id="156" name="Google Shape;156;p1"/>
          <p:cNvSpPr txBox="1"/>
          <p:nvPr/>
        </p:nvSpPr>
        <p:spPr>
          <a:xfrm>
            <a:off x="1961925" y="11913050"/>
            <a:ext cx="7782800" cy="1255728"/>
          </a:xfrm>
          <a:prstGeom prst="rect">
            <a:avLst/>
          </a:prstGeom>
          <a:noFill/>
          <a:ln>
            <a:noFill/>
          </a:ln>
        </p:spPr>
        <p:txBody>
          <a:bodyPr spcFirstLastPara="1" wrap="square" lIns="0" tIns="0" rIns="0" bIns="0" anchor="t" anchorCtr="0">
            <a:spAutoFit/>
          </a:bodyPr>
          <a:lstStyle/>
          <a:p>
            <a:pPr>
              <a:lnSpc>
                <a:spcPct val="120000"/>
              </a:lnSpc>
            </a:pPr>
            <a:r>
              <a:rPr lang="en-US" sz="3400">
                <a:solidFill>
                  <a:srgbClr val="FFFFFF"/>
                </a:solidFill>
                <a:latin typeface="Arimo"/>
                <a:ea typeface="Arimo"/>
                <a:cs typeface="Arimo"/>
                <a:sym typeface="Arimo"/>
              </a:rPr>
              <a:t>Presented by ANB Advisory Group</a:t>
            </a:r>
            <a:endParaRPr sz="1867"/>
          </a:p>
          <a:p>
            <a:pPr>
              <a:lnSpc>
                <a:spcPct val="120000"/>
              </a:lnSpc>
            </a:pPr>
            <a:r>
              <a:rPr lang="en-US" sz="3400">
                <a:solidFill>
                  <a:srgbClr val="FFFFFF"/>
                </a:solidFill>
                <a:latin typeface="Arimo"/>
                <a:ea typeface="Arimo"/>
                <a:cs typeface="Arimo"/>
                <a:sym typeface="Arimo"/>
              </a:rPr>
              <a:t>Afua Bruce and Rose Afriyie </a:t>
            </a:r>
            <a:endParaRPr sz="1867"/>
          </a:p>
        </p:txBody>
      </p:sp>
      <p:sp>
        <p:nvSpPr>
          <p:cNvPr id="158" name="Google Shape;158;p1"/>
          <p:cNvSpPr/>
          <p:nvPr/>
        </p:nvSpPr>
        <p:spPr>
          <a:xfrm rot="10800000">
            <a:off x="-3149" y="11684662"/>
            <a:ext cx="24374477" cy="2143269"/>
          </a:xfrm>
          <a:custGeom>
            <a:avLst/>
            <a:gdLst/>
            <a:ahLst/>
            <a:cxnLst/>
            <a:rect l="l" t="t" r="r" b="b"/>
            <a:pathLst>
              <a:path w="24374478" h="2143269" extrusionOk="0">
                <a:moveTo>
                  <a:pt x="24374351" y="0"/>
                </a:moveTo>
                <a:lnTo>
                  <a:pt x="0" y="0"/>
                </a:lnTo>
                <a:lnTo>
                  <a:pt x="0" y="2143269"/>
                </a:lnTo>
                <a:lnTo>
                  <a:pt x="24374479" y="2143269"/>
                </a:lnTo>
                <a:close/>
              </a:path>
            </a:pathLst>
          </a:custGeom>
          <a:solidFill>
            <a:srgbClr val="29A89B"/>
          </a:solidFill>
          <a:ln>
            <a:noFill/>
          </a:ln>
        </p:spPr>
        <p:txBody>
          <a:bodyPr spcFirstLastPara="1" wrap="square" lIns="121900" tIns="60933" rIns="121900" bIns="60933" anchor="t" anchorCtr="0">
            <a:noAutofit/>
          </a:bodyPr>
          <a:lstStyle/>
          <a:p>
            <a:endParaRPr sz="1867"/>
          </a:p>
        </p:txBody>
      </p:sp>
      <p:sp>
        <p:nvSpPr>
          <p:cNvPr id="159" name="Google Shape;159;p1"/>
          <p:cNvSpPr/>
          <p:nvPr/>
        </p:nvSpPr>
        <p:spPr>
          <a:xfrm rot="10800000">
            <a:off x="-7974" y="11659259"/>
            <a:ext cx="24384127" cy="2194576"/>
          </a:xfrm>
          <a:custGeom>
            <a:avLst/>
            <a:gdLst/>
            <a:ahLst/>
            <a:cxnLst/>
            <a:rect l="l" t="t" r="r" b="b"/>
            <a:pathLst>
              <a:path w="24384127" h="2194576" extrusionOk="0">
                <a:moveTo>
                  <a:pt x="24379175" y="51128"/>
                </a:moveTo>
                <a:lnTo>
                  <a:pt x="4824" y="51128"/>
                </a:lnTo>
                <a:lnTo>
                  <a:pt x="4824" y="25905"/>
                </a:lnTo>
                <a:lnTo>
                  <a:pt x="9521" y="25905"/>
                </a:lnTo>
                <a:lnTo>
                  <a:pt x="9521" y="2169174"/>
                </a:lnTo>
                <a:lnTo>
                  <a:pt x="4824" y="2169174"/>
                </a:lnTo>
                <a:lnTo>
                  <a:pt x="4824" y="2143269"/>
                </a:lnTo>
                <a:lnTo>
                  <a:pt x="24379303" y="2143269"/>
                </a:lnTo>
                <a:lnTo>
                  <a:pt x="24379303" y="2169174"/>
                </a:lnTo>
                <a:lnTo>
                  <a:pt x="24374478" y="2169174"/>
                </a:lnTo>
                <a:lnTo>
                  <a:pt x="24374478" y="25905"/>
                </a:lnTo>
                <a:lnTo>
                  <a:pt x="24379303" y="25905"/>
                </a:lnTo>
                <a:lnTo>
                  <a:pt x="24379303" y="51128"/>
                </a:lnTo>
                <a:moveTo>
                  <a:pt x="24379303" y="0"/>
                </a:moveTo>
                <a:cubicBezTo>
                  <a:pt x="24381969" y="0"/>
                  <a:pt x="24384127" y="11589"/>
                  <a:pt x="24384127" y="25905"/>
                </a:cubicBezTo>
                <a:lnTo>
                  <a:pt x="24384127" y="2169174"/>
                </a:lnTo>
                <a:cubicBezTo>
                  <a:pt x="24384127" y="2183489"/>
                  <a:pt x="24381969" y="2194576"/>
                  <a:pt x="24379303" y="2194576"/>
                </a:cubicBezTo>
                <a:lnTo>
                  <a:pt x="4824" y="2194576"/>
                </a:lnTo>
                <a:cubicBezTo>
                  <a:pt x="2158" y="2194576"/>
                  <a:pt x="0" y="2183489"/>
                  <a:pt x="0" y="2169174"/>
                </a:cubicBezTo>
                <a:lnTo>
                  <a:pt x="0" y="25905"/>
                </a:lnTo>
                <a:cubicBezTo>
                  <a:pt x="0" y="11589"/>
                  <a:pt x="2158" y="0"/>
                  <a:pt x="4824" y="0"/>
                </a:cubicBezTo>
                <a:lnTo>
                  <a:pt x="24379303" y="0"/>
                </a:lnTo>
                <a:close/>
              </a:path>
            </a:pathLst>
          </a:custGeom>
          <a:solidFill>
            <a:srgbClr val="5E5E5E"/>
          </a:solidFill>
          <a:ln>
            <a:noFill/>
          </a:ln>
        </p:spPr>
        <p:txBody>
          <a:bodyPr spcFirstLastPara="1" wrap="square" lIns="121900" tIns="60933" rIns="121900" bIns="60933" anchor="t" anchorCtr="0">
            <a:noAutofit/>
          </a:bodyPr>
          <a:lstStyle/>
          <a:p>
            <a:endParaRPr sz="1867" dirty="0"/>
          </a:p>
        </p:txBody>
      </p:sp>
      <p:sp>
        <p:nvSpPr>
          <p:cNvPr id="161" name="Google Shape;161;p1"/>
          <p:cNvSpPr txBox="1"/>
          <p:nvPr/>
        </p:nvSpPr>
        <p:spPr>
          <a:xfrm>
            <a:off x="633628" y="6054804"/>
            <a:ext cx="14768800" cy="2215991"/>
          </a:xfrm>
          <a:prstGeom prst="rect">
            <a:avLst/>
          </a:prstGeom>
          <a:noFill/>
          <a:ln>
            <a:noFill/>
          </a:ln>
        </p:spPr>
        <p:txBody>
          <a:bodyPr spcFirstLastPara="1" wrap="square" lIns="0" tIns="0" rIns="0" bIns="0" anchor="t" anchorCtr="0">
            <a:spAutoFit/>
          </a:bodyPr>
          <a:lstStyle/>
          <a:p>
            <a:pPr>
              <a:lnSpc>
                <a:spcPct val="120000"/>
              </a:lnSpc>
            </a:pPr>
            <a:r>
              <a:rPr lang="en-US" sz="6000" b="1">
                <a:solidFill>
                  <a:srgbClr val="29A79A"/>
                </a:solidFill>
                <a:latin typeface="Arimo"/>
                <a:ea typeface="Arimo"/>
                <a:cs typeface="Arimo"/>
                <a:sym typeface="Arimo"/>
              </a:rPr>
              <a:t>And Framing </a:t>
            </a:r>
            <a:r>
              <a:rPr lang="en-US" sz="6000" b="1" dirty="0">
                <a:solidFill>
                  <a:srgbClr val="29A79A"/>
                </a:solidFill>
                <a:latin typeface="Arimo"/>
                <a:ea typeface="Arimo"/>
                <a:cs typeface="Arimo"/>
                <a:sym typeface="Arimo"/>
              </a:rPr>
              <a:t>Questions for Organizations</a:t>
            </a:r>
            <a:endParaRPr sz="1867" dirty="0">
              <a:solidFill>
                <a:srgbClr val="29A79A"/>
              </a:solidFill>
            </a:endParaRPr>
          </a:p>
        </p:txBody>
      </p:sp>
      <p:grpSp>
        <p:nvGrpSpPr>
          <p:cNvPr id="162" name="Google Shape;162;p1"/>
          <p:cNvGrpSpPr/>
          <p:nvPr/>
        </p:nvGrpSpPr>
        <p:grpSpPr>
          <a:xfrm rot="10800000">
            <a:off x="633641" y="5666355"/>
            <a:ext cx="10160127" cy="101715"/>
            <a:chOff x="0" y="0"/>
            <a:chExt cx="10160127" cy="101715"/>
          </a:xfrm>
        </p:grpSpPr>
        <p:sp>
          <p:nvSpPr>
            <p:cNvPr id="163" name="Google Shape;163;p1"/>
            <p:cNvSpPr/>
            <p:nvPr/>
          </p:nvSpPr>
          <p:spPr>
            <a:xfrm>
              <a:off x="2010" y="1199"/>
              <a:ext cx="10156033" cy="99230"/>
            </a:xfrm>
            <a:custGeom>
              <a:avLst/>
              <a:gdLst/>
              <a:ahLst/>
              <a:cxnLst/>
              <a:rect l="l" t="t" r="r" b="b"/>
              <a:pathLst>
                <a:path w="10156033" h="99230" extrusionOk="0">
                  <a:moveTo>
                    <a:pt x="10155980" y="0"/>
                  </a:moveTo>
                  <a:lnTo>
                    <a:pt x="0" y="0"/>
                  </a:lnTo>
                  <a:lnTo>
                    <a:pt x="0" y="99230"/>
                  </a:lnTo>
                  <a:lnTo>
                    <a:pt x="10156033" y="99230"/>
                  </a:lnTo>
                  <a:close/>
                </a:path>
              </a:pathLst>
            </a:custGeom>
            <a:solidFill>
              <a:srgbClr val="29A89B"/>
            </a:solidFill>
            <a:ln>
              <a:noFill/>
            </a:ln>
          </p:spPr>
          <p:txBody>
            <a:bodyPr spcFirstLastPara="1" wrap="square" lIns="121900" tIns="60933" rIns="121900" bIns="60933" anchor="t" anchorCtr="0">
              <a:noAutofit/>
            </a:bodyPr>
            <a:lstStyle/>
            <a:p>
              <a:endParaRPr sz="1867"/>
            </a:p>
          </p:txBody>
        </p:sp>
        <p:sp>
          <p:nvSpPr>
            <p:cNvPr id="164" name="Google Shape;164;p1"/>
            <p:cNvSpPr/>
            <p:nvPr/>
          </p:nvSpPr>
          <p:spPr>
            <a:xfrm>
              <a:off x="0" y="0"/>
              <a:ext cx="10160127" cy="101715"/>
            </a:xfrm>
            <a:custGeom>
              <a:avLst/>
              <a:gdLst/>
              <a:ahLst/>
              <a:cxnLst/>
              <a:rect l="l" t="t" r="r" b="b"/>
              <a:pathLst>
                <a:path w="10160127" h="101715" extrusionOk="0">
                  <a:moveTo>
                    <a:pt x="10157990" y="2367"/>
                  </a:moveTo>
                  <a:lnTo>
                    <a:pt x="2010" y="2367"/>
                  </a:lnTo>
                  <a:lnTo>
                    <a:pt x="2010" y="1199"/>
                  </a:lnTo>
                  <a:lnTo>
                    <a:pt x="3967" y="1199"/>
                  </a:lnTo>
                  <a:lnTo>
                    <a:pt x="3967" y="100429"/>
                  </a:lnTo>
                  <a:lnTo>
                    <a:pt x="2010" y="100429"/>
                  </a:lnTo>
                  <a:lnTo>
                    <a:pt x="2010" y="99230"/>
                  </a:lnTo>
                  <a:lnTo>
                    <a:pt x="10158043" y="99230"/>
                  </a:lnTo>
                  <a:lnTo>
                    <a:pt x="10158043" y="100429"/>
                  </a:lnTo>
                  <a:lnTo>
                    <a:pt x="10156033" y="100429"/>
                  </a:lnTo>
                  <a:lnTo>
                    <a:pt x="10156033" y="1199"/>
                  </a:lnTo>
                  <a:lnTo>
                    <a:pt x="10158043" y="1199"/>
                  </a:lnTo>
                  <a:lnTo>
                    <a:pt x="10158043" y="2367"/>
                  </a:lnTo>
                  <a:moveTo>
                    <a:pt x="10158043" y="0"/>
                  </a:moveTo>
                  <a:cubicBezTo>
                    <a:pt x="10159154" y="0"/>
                    <a:pt x="10160127" y="537"/>
                    <a:pt x="10160127" y="1199"/>
                  </a:cubicBezTo>
                  <a:lnTo>
                    <a:pt x="10160127" y="100429"/>
                  </a:lnTo>
                  <a:cubicBezTo>
                    <a:pt x="10160127" y="101092"/>
                    <a:pt x="10159154" y="101715"/>
                    <a:pt x="10158043" y="101715"/>
                  </a:cubicBezTo>
                  <a:lnTo>
                    <a:pt x="2010" y="101715"/>
                  </a:lnTo>
                  <a:cubicBezTo>
                    <a:pt x="899" y="101715"/>
                    <a:pt x="0" y="101092"/>
                    <a:pt x="0" y="100429"/>
                  </a:cubicBezTo>
                  <a:lnTo>
                    <a:pt x="0" y="1199"/>
                  </a:lnTo>
                  <a:cubicBezTo>
                    <a:pt x="0" y="537"/>
                    <a:pt x="899" y="0"/>
                    <a:pt x="2010" y="0"/>
                  </a:cubicBezTo>
                  <a:lnTo>
                    <a:pt x="10158043" y="0"/>
                  </a:lnTo>
                  <a:close/>
                </a:path>
              </a:pathLst>
            </a:custGeom>
            <a:solidFill>
              <a:srgbClr val="5E5E5E"/>
            </a:solidFill>
            <a:ln>
              <a:noFill/>
            </a:ln>
          </p:spPr>
          <p:txBody>
            <a:bodyPr spcFirstLastPara="1" wrap="square" lIns="121900" tIns="60933" rIns="121900" bIns="60933" anchor="t" anchorCtr="0">
              <a:noAutofit/>
            </a:bodyPr>
            <a:lstStyle/>
            <a:p>
              <a:endParaRPr sz="1867"/>
            </a:p>
          </p:txBody>
        </p:sp>
      </p:grpSp>
      <p:sp>
        <p:nvSpPr>
          <p:cNvPr id="165" name="Google Shape;165;p1"/>
          <p:cNvSpPr txBox="1"/>
          <p:nvPr/>
        </p:nvSpPr>
        <p:spPr>
          <a:xfrm>
            <a:off x="633633" y="1277605"/>
            <a:ext cx="16208000" cy="4431598"/>
          </a:xfrm>
          <a:prstGeom prst="rect">
            <a:avLst/>
          </a:prstGeom>
          <a:noFill/>
          <a:ln>
            <a:noFill/>
          </a:ln>
        </p:spPr>
        <p:txBody>
          <a:bodyPr spcFirstLastPara="1" wrap="square" lIns="0" tIns="0" rIns="0" bIns="0" anchor="t" anchorCtr="0">
            <a:spAutoFit/>
          </a:bodyPr>
          <a:lstStyle/>
          <a:p>
            <a:pPr>
              <a:lnSpc>
                <a:spcPct val="108000"/>
              </a:lnSpc>
            </a:pPr>
            <a:r>
              <a:rPr lang="en-US" sz="13332" b="1" dirty="0">
                <a:solidFill>
                  <a:srgbClr val="29A79A"/>
                </a:solidFill>
                <a:latin typeface="Arimo"/>
                <a:ea typeface="Arimo"/>
                <a:cs typeface="Arimo"/>
                <a:sym typeface="Arimo"/>
              </a:rPr>
              <a:t>Overarching Principles</a:t>
            </a:r>
            <a:endParaRPr sz="1867" dirty="0">
              <a:solidFill>
                <a:srgbClr val="29A79A"/>
              </a:solidFill>
            </a:endParaRPr>
          </a:p>
        </p:txBody>
      </p:sp>
      <p:sp>
        <p:nvSpPr>
          <p:cNvPr id="166" name="Google Shape;166;p1"/>
          <p:cNvSpPr/>
          <p:nvPr/>
        </p:nvSpPr>
        <p:spPr>
          <a:xfrm>
            <a:off x="18924163" y="1552301"/>
            <a:ext cx="4139200" cy="4139600"/>
          </a:xfrm>
          <a:custGeom>
            <a:avLst/>
            <a:gdLst/>
            <a:ahLst/>
            <a:cxnLst/>
            <a:rect l="l" t="t" r="r" b="b"/>
            <a:pathLst>
              <a:path w="120000" h="120000" extrusionOk="0">
                <a:moveTo>
                  <a:pt x="8412" y="60000"/>
                </a:moveTo>
                <a:lnTo>
                  <a:pt x="8412" y="60000"/>
                </a:lnTo>
                <a:cubicBezTo>
                  <a:pt x="8412" y="32962"/>
                  <a:pt x="29287" y="10511"/>
                  <a:pt x="56253" y="8547"/>
                </a:cubicBezTo>
                <a:cubicBezTo>
                  <a:pt x="83219" y="6584"/>
                  <a:pt x="107127" y="25773"/>
                  <a:pt x="111044" y="52526"/>
                </a:cubicBezTo>
                <a:cubicBezTo>
                  <a:pt x="114961" y="79279"/>
                  <a:pt x="97558" y="104517"/>
                  <a:pt x="71161" y="110367"/>
                </a:cubicBezTo>
                <a:lnTo>
                  <a:pt x="70592" y="118429"/>
                </a:lnTo>
                <a:lnTo>
                  <a:pt x="56830" y="104890"/>
                </a:lnTo>
                <a:lnTo>
                  <a:pt x="72705" y="88506"/>
                </a:lnTo>
                <a:lnTo>
                  <a:pt x="72144" y="96444"/>
                </a:lnTo>
                <a:cubicBezTo>
                  <a:pt x="90761" y="90239"/>
                  <a:pt x="101708" y="71000"/>
                  <a:pt x="97532" y="51825"/>
                </a:cubicBezTo>
                <a:cubicBezTo>
                  <a:pt x="93356" y="32650"/>
                  <a:pt x="75400" y="19706"/>
                  <a:pt x="55889" y="21807"/>
                </a:cubicBezTo>
                <a:cubicBezTo>
                  <a:pt x="36379" y="23907"/>
                  <a:pt x="21588" y="40376"/>
                  <a:pt x="21588" y="60000"/>
                </a:cubicBezTo>
                <a:close/>
              </a:path>
            </a:pathLst>
          </a:custGeom>
          <a:solidFill>
            <a:srgbClr val="29A79A"/>
          </a:solidFill>
          <a:ln w="25400" cap="flat" cmpd="sng">
            <a:solidFill>
              <a:schemeClr val="lt1"/>
            </a:solidFill>
            <a:prstDash val="solid"/>
            <a:round/>
            <a:headEnd type="none" w="sm" len="sm"/>
            <a:tailEnd type="none" w="sm" len="sm"/>
          </a:ln>
        </p:spPr>
        <p:txBody>
          <a:bodyPr spcFirstLastPara="1" wrap="square" lIns="121900" tIns="60933" rIns="121900" bIns="60933" anchor="t" anchorCtr="0">
            <a:noAutofit/>
          </a:bodyPr>
          <a:lstStyle/>
          <a:p>
            <a:endParaRPr sz="1867">
              <a:solidFill>
                <a:schemeClr val="lt1"/>
              </a:solidFill>
            </a:endParaRPr>
          </a:p>
        </p:txBody>
      </p:sp>
      <p:sp>
        <p:nvSpPr>
          <p:cNvPr id="167" name="Google Shape;167;p1"/>
          <p:cNvSpPr/>
          <p:nvPr/>
        </p:nvSpPr>
        <p:spPr>
          <a:xfrm>
            <a:off x="19849519" y="3066684"/>
            <a:ext cx="2301507" cy="1150477"/>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8600" tIns="18600" rIns="18600" bIns="18600" anchor="ctr" anchorCtr="0">
            <a:noAutofit/>
          </a:bodyPr>
          <a:lstStyle/>
          <a:p>
            <a:pPr algn="ctr">
              <a:lnSpc>
                <a:spcPct val="90000"/>
              </a:lnSpc>
              <a:buSzPts val="2200"/>
            </a:pPr>
            <a:endParaRPr sz="1867"/>
          </a:p>
        </p:txBody>
      </p:sp>
      <p:sp>
        <p:nvSpPr>
          <p:cNvPr id="168" name="Google Shape;168;p1"/>
          <p:cNvSpPr/>
          <p:nvPr/>
        </p:nvSpPr>
        <p:spPr>
          <a:xfrm>
            <a:off x="17780000" y="3877711"/>
            <a:ext cx="4139200" cy="4139600"/>
          </a:xfrm>
          <a:custGeom>
            <a:avLst/>
            <a:gdLst/>
            <a:ahLst/>
            <a:cxnLst/>
            <a:rect l="l" t="t" r="r" b="b"/>
            <a:pathLst>
              <a:path w="120000" h="120000" extrusionOk="0">
                <a:moveTo>
                  <a:pt x="96480" y="23523"/>
                </a:moveTo>
                <a:lnTo>
                  <a:pt x="87163" y="32839"/>
                </a:lnTo>
                <a:cubicBezTo>
                  <a:pt x="75944" y="21617"/>
                  <a:pt x="58979" y="18450"/>
                  <a:pt x="44466" y="24867"/>
                </a:cubicBezTo>
                <a:cubicBezTo>
                  <a:pt x="29953" y="31285"/>
                  <a:pt x="20880" y="45966"/>
                  <a:pt x="21631" y="61817"/>
                </a:cubicBezTo>
                <a:cubicBezTo>
                  <a:pt x="22382" y="77668"/>
                  <a:pt x="32802" y="91427"/>
                  <a:pt x="47856" y="96444"/>
                </a:cubicBezTo>
                <a:lnTo>
                  <a:pt x="47295" y="88506"/>
                </a:lnTo>
                <a:lnTo>
                  <a:pt x="63170" y="104890"/>
                </a:lnTo>
                <a:lnTo>
                  <a:pt x="49408" y="118429"/>
                </a:lnTo>
                <a:lnTo>
                  <a:pt x="48839" y="110367"/>
                </a:lnTo>
                <a:lnTo>
                  <a:pt x="48839" y="110367"/>
                </a:lnTo>
                <a:cubicBezTo>
                  <a:pt x="27395" y="105615"/>
                  <a:pt x="11312" y="87807"/>
                  <a:pt x="8761" y="65991"/>
                </a:cubicBezTo>
                <a:cubicBezTo>
                  <a:pt x="6210" y="44176"/>
                  <a:pt x="17752" y="23137"/>
                  <a:pt x="37521" y="13567"/>
                </a:cubicBezTo>
                <a:cubicBezTo>
                  <a:pt x="57289" y="3996"/>
                  <a:pt x="80950" y="7991"/>
                  <a:pt x="96480" y="23523"/>
                </a:cubicBezTo>
                <a:close/>
              </a:path>
            </a:pathLst>
          </a:custGeom>
          <a:solidFill>
            <a:srgbClr val="7F7F7F"/>
          </a:solidFill>
          <a:ln w="25400" cap="flat" cmpd="sng">
            <a:solidFill>
              <a:schemeClr val="lt1"/>
            </a:solidFill>
            <a:prstDash val="solid"/>
            <a:round/>
            <a:headEnd type="none" w="sm" len="sm"/>
            <a:tailEnd type="none" w="sm" len="sm"/>
          </a:ln>
        </p:spPr>
        <p:txBody>
          <a:bodyPr spcFirstLastPara="1" wrap="square" lIns="121900" tIns="60933" rIns="121900" bIns="60933" anchor="t" anchorCtr="0">
            <a:noAutofit/>
          </a:bodyPr>
          <a:lstStyle/>
          <a:p>
            <a:endParaRPr sz="1867">
              <a:solidFill>
                <a:schemeClr val="lt1"/>
              </a:solidFill>
            </a:endParaRPr>
          </a:p>
        </p:txBody>
      </p:sp>
      <p:sp>
        <p:nvSpPr>
          <p:cNvPr id="169" name="Google Shape;169;p1"/>
          <p:cNvSpPr/>
          <p:nvPr/>
        </p:nvSpPr>
        <p:spPr>
          <a:xfrm>
            <a:off x="18680452" y="5330875"/>
            <a:ext cx="2301507" cy="1150477"/>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8600" tIns="18600" rIns="18600" bIns="18600" anchor="ctr" anchorCtr="0">
            <a:noAutofit/>
          </a:bodyPr>
          <a:lstStyle/>
          <a:p>
            <a:pPr>
              <a:lnSpc>
                <a:spcPct val="90000"/>
              </a:lnSpc>
              <a:buSzPts val="2200"/>
            </a:pPr>
            <a:endParaRPr sz="1867"/>
          </a:p>
        </p:txBody>
      </p:sp>
      <p:sp>
        <p:nvSpPr>
          <p:cNvPr id="170" name="Google Shape;170;p1"/>
          <p:cNvSpPr/>
          <p:nvPr/>
        </p:nvSpPr>
        <p:spPr>
          <a:xfrm>
            <a:off x="19202400" y="6551701"/>
            <a:ext cx="3556000" cy="3557600"/>
          </a:xfrm>
          <a:prstGeom prst="blockArc">
            <a:avLst>
              <a:gd name="adj1" fmla="val 13500000"/>
              <a:gd name="adj2" fmla="val 10800000"/>
              <a:gd name="adj3" fmla="val 12740"/>
            </a:avLst>
          </a:prstGeom>
          <a:solidFill>
            <a:srgbClr val="18625B"/>
          </a:solidFill>
          <a:ln w="25400" cap="flat" cmpd="sng">
            <a:solidFill>
              <a:schemeClr val="lt1"/>
            </a:solidFill>
            <a:prstDash val="solid"/>
            <a:round/>
            <a:headEnd type="none" w="sm" len="sm"/>
            <a:tailEnd type="none" w="sm" len="sm"/>
          </a:ln>
        </p:spPr>
        <p:txBody>
          <a:bodyPr spcFirstLastPara="1" wrap="square" lIns="121900" tIns="60933" rIns="121900" bIns="60933" anchor="t" anchorCtr="0">
            <a:noAutofit/>
          </a:bodyPr>
          <a:lstStyle/>
          <a:p>
            <a:endParaRPr sz="1867">
              <a:solidFill>
                <a:schemeClr val="lt1"/>
              </a:solidFill>
            </a:endParaRPr>
          </a:p>
        </p:txBody>
      </p:sp>
      <p:sp>
        <p:nvSpPr>
          <p:cNvPr id="171" name="Google Shape;171;p1"/>
          <p:cNvSpPr/>
          <p:nvPr/>
        </p:nvSpPr>
        <p:spPr>
          <a:xfrm>
            <a:off x="19828217" y="7877576"/>
            <a:ext cx="2301507" cy="1150477"/>
          </a:xfrm>
          <a:custGeom>
            <a:avLst/>
            <a:gdLst/>
            <a:ahLst/>
            <a:cxnLst/>
            <a:rect l="l" t="t" r="r" b="b"/>
            <a:pathLst>
              <a:path w="1375402" h="687536" extrusionOk="0">
                <a:moveTo>
                  <a:pt x="0" y="0"/>
                </a:moveTo>
                <a:lnTo>
                  <a:pt x="1375402" y="0"/>
                </a:lnTo>
                <a:lnTo>
                  <a:pt x="1375402" y="687536"/>
                </a:lnTo>
                <a:lnTo>
                  <a:pt x="0" y="687536"/>
                </a:lnTo>
                <a:lnTo>
                  <a:pt x="0" y="0"/>
                </a:lnTo>
                <a:close/>
              </a:path>
            </a:pathLst>
          </a:custGeom>
          <a:noFill/>
          <a:ln>
            <a:noFill/>
          </a:ln>
        </p:spPr>
        <p:txBody>
          <a:bodyPr spcFirstLastPara="1" wrap="square" lIns="18600" tIns="18600" rIns="18600" bIns="18600" anchor="ctr" anchorCtr="0">
            <a:noAutofit/>
          </a:bodyPr>
          <a:lstStyle/>
          <a:p>
            <a:pPr algn="ctr">
              <a:lnSpc>
                <a:spcPct val="90000"/>
              </a:lnSpc>
              <a:buSzPts val="2200"/>
            </a:pPr>
            <a:endParaRPr sz="1867"/>
          </a:p>
        </p:txBody>
      </p:sp>
      <p:sp>
        <p:nvSpPr>
          <p:cNvPr id="2" name="Google Shape;178;g2ee532be18c_1_0">
            <a:extLst>
              <a:ext uri="{FF2B5EF4-FFF2-40B4-BE49-F238E27FC236}">
                <a16:creationId xmlns:a16="http://schemas.microsoft.com/office/drawing/2014/main" id="{587739F0-DE56-131A-805A-AE0AF8727B5A}"/>
              </a:ext>
            </a:extLst>
          </p:cNvPr>
          <p:cNvSpPr txBox="1"/>
          <p:nvPr/>
        </p:nvSpPr>
        <p:spPr>
          <a:xfrm>
            <a:off x="633628" y="9473510"/>
            <a:ext cx="7782800" cy="1255728"/>
          </a:xfrm>
          <a:prstGeom prst="rect">
            <a:avLst/>
          </a:prstGeom>
          <a:noFill/>
          <a:ln>
            <a:noFill/>
          </a:ln>
        </p:spPr>
        <p:txBody>
          <a:bodyPr spcFirstLastPara="1" wrap="square" lIns="0" tIns="0" rIns="0" bIns="0" anchor="t" anchorCtr="0">
            <a:spAutoFit/>
          </a:bodyPr>
          <a:lstStyle/>
          <a:p>
            <a:pPr>
              <a:lnSpc>
                <a:spcPct val="120000"/>
              </a:lnSpc>
            </a:pPr>
            <a:r>
              <a:rPr lang="en-US" sz="3400" b="1" dirty="0">
                <a:solidFill>
                  <a:schemeClr val="dk1"/>
                </a:solidFill>
                <a:latin typeface="Arimo"/>
                <a:ea typeface="Arimo"/>
                <a:cs typeface="Arimo"/>
                <a:sym typeface="Arimo"/>
              </a:rPr>
              <a:t>Presented by ANB Advisory Group</a:t>
            </a:r>
            <a:endParaRPr lang="en-US" sz="1850" b="1">
              <a:solidFill>
                <a:schemeClr val="dk1"/>
              </a:solidFill>
            </a:endParaRPr>
          </a:p>
          <a:p>
            <a:pPr>
              <a:lnSpc>
                <a:spcPct val="120000"/>
              </a:lnSpc>
            </a:pPr>
            <a:r>
              <a:rPr lang="en-US" sz="3400" b="1" dirty="0">
                <a:solidFill>
                  <a:schemeClr val="dk1"/>
                </a:solidFill>
                <a:latin typeface="Arimo"/>
                <a:ea typeface="Arimo"/>
                <a:cs typeface="Arimo"/>
                <a:sym typeface="Arimo"/>
              </a:rPr>
              <a:t>Afua Bruce and Rose Afriyie </a:t>
            </a:r>
            <a:endParaRPr lang="en-US" sz="1850" b="1">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10" name="Google Shape;210;g2e7c77ba271_1_98"/>
          <p:cNvSpPr/>
          <p:nvPr/>
        </p:nvSpPr>
        <p:spPr>
          <a:xfrm>
            <a:off x="4419600" y="4490625"/>
            <a:ext cx="14097000" cy="1662000"/>
          </a:xfrm>
          <a:prstGeom prst="roundRect">
            <a:avLst>
              <a:gd name="adj" fmla="val 16667"/>
            </a:avLst>
          </a:prstGeom>
          <a:solidFill>
            <a:srgbClr val="ADD8D0"/>
          </a:solid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lnSpc>
                <a:spcPct val="115000"/>
              </a:lnSpc>
              <a:spcBef>
                <a:spcPts val="0"/>
              </a:spcBef>
              <a:spcAft>
                <a:spcPts val="1200"/>
              </a:spcAft>
              <a:buNone/>
            </a:pPr>
            <a:r>
              <a:rPr lang="en-US" sz="3200" b="1">
                <a:solidFill>
                  <a:schemeClr val="dk1"/>
                </a:solidFill>
              </a:rPr>
              <a:t>Is this a technology problem or a people problem?</a:t>
            </a:r>
            <a:endParaRPr lang="en-US" sz="3200" b="1" dirty="0">
              <a:solidFill>
                <a:schemeClr val="dk1"/>
              </a:solidFill>
            </a:endParaRPr>
          </a:p>
        </p:txBody>
      </p:sp>
      <p:sp>
        <p:nvSpPr>
          <p:cNvPr id="212" name="Google Shape;212;g2e7c77ba271_1_98"/>
          <p:cNvSpPr/>
          <p:nvPr/>
        </p:nvSpPr>
        <p:spPr>
          <a:xfrm>
            <a:off x="4419600" y="6567250"/>
            <a:ext cx="14097000" cy="2480400"/>
          </a:xfrm>
          <a:prstGeom prst="roundRect">
            <a:avLst>
              <a:gd name="adj" fmla="val 16667"/>
            </a:avLst>
          </a:prstGeom>
          <a:solidFill>
            <a:srgbClr val="ADD8D0"/>
          </a:solid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lnSpc>
                <a:spcPct val="115000"/>
              </a:lnSpc>
              <a:spcBef>
                <a:spcPts val="0"/>
              </a:spcBef>
              <a:spcAft>
                <a:spcPts val="1200"/>
              </a:spcAft>
              <a:buNone/>
            </a:pPr>
            <a:r>
              <a:rPr lang="en-US" sz="3200" b="1" dirty="0">
                <a:solidFill>
                  <a:schemeClr val="dk1"/>
                </a:solidFill>
              </a:rPr>
              <a:t>Do vendors and/or developers have clear positions on AI safety? On diverse teams? On working with your community?</a:t>
            </a:r>
          </a:p>
        </p:txBody>
      </p:sp>
      <p:sp>
        <p:nvSpPr>
          <p:cNvPr id="2" name="Title 1">
            <a:extLst>
              <a:ext uri="{FF2B5EF4-FFF2-40B4-BE49-F238E27FC236}">
                <a16:creationId xmlns:a16="http://schemas.microsoft.com/office/drawing/2014/main" id="{237E586F-27B5-2409-2F75-6B771C1CEA30}"/>
              </a:ext>
            </a:extLst>
          </p:cNvPr>
          <p:cNvSpPr>
            <a:spLocks noGrp="1"/>
          </p:cNvSpPr>
          <p:nvPr>
            <p:ph type="title"/>
          </p:nvPr>
        </p:nvSpPr>
        <p:spPr/>
        <p:txBody>
          <a:bodyPr>
            <a:normAutofit fontScale="90000"/>
          </a:bodyPr>
          <a:lstStyle/>
          <a:p>
            <a:r>
              <a:rPr lang="en-US" dirty="0"/>
              <a:t>Questions to guide your organization:</a:t>
            </a:r>
            <a:br>
              <a:rPr lang="en-US" dirty="0"/>
            </a:br>
            <a:r>
              <a:rPr lang="en-US" dirty="0"/>
              <a:t>Root Cause &amp; Vendor and Developer Fit</a:t>
            </a:r>
          </a:p>
        </p:txBody>
      </p:sp>
      <p:sp>
        <p:nvSpPr>
          <p:cNvPr id="3" name="Rectangle 2">
            <a:extLst>
              <a:ext uri="{FF2B5EF4-FFF2-40B4-BE49-F238E27FC236}">
                <a16:creationId xmlns:a16="http://schemas.microsoft.com/office/drawing/2014/main" id="{19A402BE-B75D-7ACE-12EC-FC18D19CB236}"/>
              </a:ext>
            </a:extLst>
          </p:cNvPr>
          <p:cNvSpPr/>
          <p:nvPr/>
        </p:nvSpPr>
        <p:spPr>
          <a:xfrm>
            <a:off x="19202400" y="7086600"/>
            <a:ext cx="4572000" cy="1524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i="1" dirty="0">
                <a:solidFill>
                  <a:srgbClr val="29A89B"/>
                </a:solidFill>
              </a:rPr>
              <a:t>More details in Module 4: Data &amp; IT Governance</a:t>
            </a:r>
          </a:p>
        </p:txBody>
      </p:sp>
      <p:sp>
        <p:nvSpPr>
          <p:cNvPr id="4" name="Rectangle: Rounded Corners 3">
            <a:extLst>
              <a:ext uri="{FF2B5EF4-FFF2-40B4-BE49-F238E27FC236}">
                <a16:creationId xmlns:a16="http://schemas.microsoft.com/office/drawing/2014/main" id="{2F709EFC-6056-DFB8-1C64-7137BDF9F1FF}"/>
              </a:ext>
            </a:extLst>
          </p:cNvPr>
          <p:cNvSpPr/>
          <p:nvPr/>
        </p:nvSpPr>
        <p:spPr>
          <a:xfrm>
            <a:off x="2514600" y="4510200"/>
            <a:ext cx="1143000" cy="1662000"/>
          </a:xfrm>
          <a:prstGeom prst="roundRect">
            <a:avLst/>
          </a:prstGeom>
          <a:solidFill>
            <a:schemeClr val="bg1">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sz="2800" b="1" dirty="0">
                <a:solidFill>
                  <a:sysClr val="windowText" lastClr="000000"/>
                </a:solidFill>
              </a:rPr>
              <a:t>Root Cause</a:t>
            </a:r>
          </a:p>
        </p:txBody>
      </p:sp>
      <p:sp>
        <p:nvSpPr>
          <p:cNvPr id="5" name="Rectangle: Rounded Corners 4">
            <a:extLst>
              <a:ext uri="{FF2B5EF4-FFF2-40B4-BE49-F238E27FC236}">
                <a16:creationId xmlns:a16="http://schemas.microsoft.com/office/drawing/2014/main" id="{77F52526-57CF-EA2C-0018-7DFCBCC58E41}"/>
              </a:ext>
            </a:extLst>
          </p:cNvPr>
          <p:cNvSpPr/>
          <p:nvPr/>
        </p:nvSpPr>
        <p:spPr>
          <a:xfrm>
            <a:off x="2514600" y="6567250"/>
            <a:ext cx="1143000" cy="2542550"/>
          </a:xfrm>
          <a:prstGeom prst="roundRect">
            <a:avLst/>
          </a:prstGeom>
          <a:solidFill>
            <a:schemeClr val="bg1">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sz="2800" b="1" dirty="0">
                <a:solidFill>
                  <a:sysClr val="windowText" lastClr="000000"/>
                </a:solidFill>
              </a:rPr>
              <a:t>Vendor &amp; Developer Fit</a:t>
            </a:r>
          </a:p>
        </p:txBody>
      </p:sp>
      <p:sp>
        <p:nvSpPr>
          <p:cNvPr id="6" name="Rectangle 5">
            <a:extLst>
              <a:ext uri="{FF2B5EF4-FFF2-40B4-BE49-F238E27FC236}">
                <a16:creationId xmlns:a16="http://schemas.microsoft.com/office/drawing/2014/main" id="{543A9BF6-E5BA-B24F-CFDC-7BC5481E1C83}"/>
              </a:ext>
            </a:extLst>
          </p:cNvPr>
          <p:cNvSpPr/>
          <p:nvPr/>
        </p:nvSpPr>
        <p:spPr>
          <a:xfrm>
            <a:off x="19170567" y="4556123"/>
            <a:ext cx="4622800" cy="159173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800" b="1" i="1" dirty="0">
                <a:solidFill>
                  <a:srgbClr val="29A89B"/>
                </a:solidFill>
              </a:rPr>
              <a:t>More details in Module 3:</a:t>
            </a:r>
            <a:endParaRPr lang="en-US" dirty="0"/>
          </a:p>
          <a:p>
            <a:pPr algn="ctr"/>
            <a:r>
              <a:rPr lang="en-US" sz="2800" b="1" i="1" dirty="0">
                <a:solidFill>
                  <a:srgbClr val="29A89B"/>
                </a:solidFill>
              </a:rPr>
              <a:t>Deciding on AI</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3" name="Google Shape;223;g2e6c9ab968b_0_105"/>
          <p:cNvSpPr/>
          <p:nvPr/>
        </p:nvSpPr>
        <p:spPr>
          <a:xfrm rot="10800000" flipH="1">
            <a:off x="-24600" y="-49300"/>
            <a:ext cx="24384000" cy="8270100"/>
          </a:xfrm>
          <a:prstGeom prst="rect">
            <a:avLst/>
          </a:prstGeom>
          <a:solidFill>
            <a:srgbClr val="000000"/>
          </a:solidFill>
          <a:ln w="9525" cap="flat" cmpd="sng">
            <a:solidFill>
              <a:srgbClr val="5E5E5E"/>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Helvetica Neue"/>
              <a:ea typeface="Helvetica Neue"/>
              <a:cs typeface="Helvetica Neue"/>
              <a:sym typeface="Helvetica Neue"/>
            </a:endParaRPr>
          </a:p>
        </p:txBody>
      </p:sp>
      <p:sp>
        <p:nvSpPr>
          <p:cNvPr id="224" name="Google Shape;224;g2e6c9ab968b_0_105"/>
          <p:cNvSpPr txBox="1"/>
          <p:nvPr/>
        </p:nvSpPr>
        <p:spPr>
          <a:xfrm>
            <a:off x="21675000" y="12528400"/>
            <a:ext cx="2709000" cy="756300"/>
          </a:xfrm>
          <a:prstGeom prst="rect">
            <a:avLst/>
          </a:prstGeom>
          <a:noFill/>
          <a:ln>
            <a:noFill/>
          </a:ln>
        </p:spPr>
        <p:txBody>
          <a:bodyPr spcFirstLastPara="1" wrap="square" lIns="45700" tIns="45700" rIns="45700" bIns="45700" anchor="t" anchorCtr="0">
            <a:normAutofit/>
          </a:bodyPr>
          <a:lstStyle/>
          <a:p>
            <a:pPr marL="0" marR="0" lvl="0" indent="0" algn="l" rtl="0">
              <a:lnSpc>
                <a:spcPct val="100000"/>
              </a:lnSpc>
              <a:spcBef>
                <a:spcPts val="0"/>
              </a:spcBef>
              <a:spcAft>
                <a:spcPts val="0"/>
              </a:spcAft>
              <a:buClr>
                <a:srgbClr val="FFFFFF"/>
              </a:buClr>
              <a:buSzPts val="3600"/>
              <a:buFont typeface="Helvetica Neue"/>
              <a:buNone/>
            </a:pPr>
            <a:r>
              <a:rPr lang="en-US" sz="3400" b="1" i="0" u="none" strike="noStrike" cap="none">
                <a:solidFill>
                  <a:srgbClr val="FFFFFF"/>
                </a:solidFill>
                <a:latin typeface="Helvetica Neue"/>
                <a:ea typeface="Helvetica Neue"/>
                <a:cs typeface="Helvetica Neue"/>
                <a:sym typeface="Helvetica Neue"/>
              </a:rPr>
              <a:t>2024</a:t>
            </a:r>
            <a:endParaRPr sz="1200" b="0" i="0" u="none" strike="noStrike" cap="none">
              <a:solidFill>
                <a:srgbClr val="000000"/>
              </a:solidFill>
              <a:latin typeface="Arial"/>
              <a:ea typeface="Arial"/>
              <a:cs typeface="Arial"/>
              <a:sym typeface="Arial"/>
            </a:endParaRPr>
          </a:p>
        </p:txBody>
      </p:sp>
      <p:sp>
        <p:nvSpPr>
          <p:cNvPr id="225" name="Google Shape;225;g2e6c9ab968b_0_105"/>
          <p:cNvSpPr txBox="1"/>
          <p:nvPr/>
        </p:nvSpPr>
        <p:spPr>
          <a:xfrm>
            <a:off x="7226100" y="3382125"/>
            <a:ext cx="10471500" cy="2066700"/>
          </a:xfrm>
          <a:prstGeom prst="rect">
            <a:avLst/>
          </a:prstGeom>
          <a:noFill/>
          <a:ln>
            <a:noFill/>
          </a:ln>
        </p:spPr>
        <p:txBody>
          <a:bodyPr spcFirstLastPara="1" wrap="square" lIns="50800" tIns="50800" rIns="50800" bIns="50800" anchor="b" anchorCtr="0">
            <a:noAutofit/>
          </a:bodyPr>
          <a:lstStyle/>
          <a:p>
            <a:pPr marL="0" marR="0" lvl="0" indent="0" algn="l" rtl="0">
              <a:lnSpc>
                <a:spcPct val="100000"/>
              </a:lnSpc>
              <a:spcBef>
                <a:spcPts val="0"/>
              </a:spcBef>
              <a:spcAft>
                <a:spcPts val="0"/>
              </a:spcAft>
              <a:buClr>
                <a:srgbClr val="000000"/>
              </a:buClr>
              <a:buSzPts val="12683"/>
              <a:buFont typeface="Arial"/>
              <a:buNone/>
            </a:pPr>
            <a:r>
              <a:rPr lang="en-US" sz="12683" b="1" i="0" u="none" strike="noStrike" cap="none">
                <a:solidFill>
                  <a:srgbClr val="FFFFFF"/>
                </a:solidFill>
                <a:latin typeface="Helvetica Neue"/>
                <a:ea typeface="Helvetica Neue"/>
                <a:cs typeface="Helvetica Neue"/>
                <a:sym typeface="Helvetica Neue"/>
              </a:rPr>
              <a:t>THANK YOU!</a:t>
            </a:r>
            <a:endParaRPr sz="11180" b="1" i="0" u="none" strike="noStrike" cap="none">
              <a:solidFill>
                <a:srgbClr val="000000"/>
              </a:solidFill>
              <a:latin typeface="Helvetica Neue"/>
              <a:ea typeface="Helvetica Neue"/>
              <a:cs typeface="Helvetica Neue"/>
              <a:sym typeface="Helvetica Neue"/>
            </a:endParaRPr>
          </a:p>
        </p:txBody>
      </p:sp>
      <p:cxnSp>
        <p:nvCxnSpPr>
          <p:cNvPr id="226" name="Google Shape;226;g2e6c9ab968b_0_105"/>
          <p:cNvCxnSpPr/>
          <p:nvPr/>
        </p:nvCxnSpPr>
        <p:spPr>
          <a:xfrm>
            <a:off x="17469000" y="4415475"/>
            <a:ext cx="6896700" cy="0"/>
          </a:xfrm>
          <a:prstGeom prst="straightConnector1">
            <a:avLst/>
          </a:prstGeom>
          <a:noFill/>
          <a:ln w="76200" cap="flat" cmpd="sng">
            <a:solidFill>
              <a:srgbClr val="29A89B"/>
            </a:solidFill>
            <a:prstDash val="solid"/>
            <a:round/>
            <a:headEnd type="none" w="sm" len="sm"/>
            <a:tailEnd type="none" w="sm" len="sm"/>
          </a:ln>
        </p:spPr>
      </p:cxnSp>
      <p:cxnSp>
        <p:nvCxnSpPr>
          <p:cNvPr id="227" name="Google Shape;227;g2e6c9ab968b_0_105"/>
          <p:cNvCxnSpPr/>
          <p:nvPr/>
        </p:nvCxnSpPr>
        <p:spPr>
          <a:xfrm>
            <a:off x="0" y="4415475"/>
            <a:ext cx="6896700" cy="0"/>
          </a:xfrm>
          <a:prstGeom prst="straightConnector1">
            <a:avLst/>
          </a:prstGeom>
          <a:noFill/>
          <a:ln w="76200" cap="flat" cmpd="sng">
            <a:solidFill>
              <a:srgbClr val="29A89B"/>
            </a:solidFill>
            <a:prstDash val="solid"/>
            <a:round/>
            <a:headEnd type="none" w="sm" len="sm"/>
            <a:tailEnd type="none" w="sm" len="sm"/>
          </a:ln>
        </p:spPr>
      </p:cxnSp>
      <p:pic>
        <p:nvPicPr>
          <p:cNvPr id="228" name="Google Shape;228;g2e6c9ab968b_0_105"/>
          <p:cNvPicPr preferRelativeResize="0"/>
          <p:nvPr/>
        </p:nvPicPr>
        <p:blipFill rotWithShape="1">
          <a:blip r:embed="rId3">
            <a:alphaModFix/>
          </a:blip>
          <a:srcRect/>
          <a:stretch/>
        </p:blipFill>
        <p:spPr>
          <a:xfrm>
            <a:off x="2143726" y="11416402"/>
            <a:ext cx="549000" cy="549000"/>
          </a:xfrm>
          <a:prstGeom prst="rect">
            <a:avLst/>
          </a:prstGeom>
          <a:noFill/>
          <a:ln>
            <a:noFill/>
          </a:ln>
        </p:spPr>
      </p:pic>
      <p:sp>
        <p:nvSpPr>
          <p:cNvPr id="229" name="Google Shape;229;g2e6c9ab968b_0_105"/>
          <p:cNvSpPr txBox="1"/>
          <p:nvPr/>
        </p:nvSpPr>
        <p:spPr>
          <a:xfrm>
            <a:off x="2891499" y="11341450"/>
            <a:ext cx="7918200" cy="626100"/>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0"/>
              </a:spcBef>
              <a:spcAft>
                <a:spcPts val="0"/>
              </a:spcAft>
              <a:buClr>
                <a:srgbClr val="FFFFFF"/>
              </a:buClr>
              <a:buSzPts val="2500"/>
              <a:buFont typeface="Helvetica Neue Light"/>
              <a:buNone/>
            </a:pPr>
            <a:r>
              <a:rPr lang="en-US" sz="3400">
                <a:latin typeface="Helvetica Neue"/>
                <a:ea typeface="Helvetica Neue"/>
                <a:cs typeface="Helvetica Neue"/>
                <a:sym typeface="Helvetica Neue"/>
              </a:rPr>
              <a:t>https://www.anbadvisory.com/</a:t>
            </a:r>
            <a:endParaRPr sz="2300" b="0" i="0" u="none" strike="noStrike" cap="none">
              <a:solidFill>
                <a:srgbClr val="000000"/>
              </a:solidFill>
              <a:latin typeface="Helvetica Neue"/>
              <a:ea typeface="Helvetica Neue"/>
              <a:cs typeface="Helvetica Neue"/>
              <a:sym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02702D9-9736-C74E-9A33-22888F712B92}"/>
              </a:ext>
            </a:extLst>
          </p:cNvPr>
          <p:cNvSpPr>
            <a:spLocks noGrp="1"/>
          </p:cNvSpPr>
          <p:nvPr>
            <p:ph type="title"/>
          </p:nvPr>
        </p:nvSpPr>
        <p:spPr/>
        <p:txBody>
          <a:bodyPr>
            <a:normAutofit fontScale="90000"/>
          </a:bodyPr>
          <a:lstStyle/>
          <a:p>
            <a:r>
              <a:rPr lang="en-US" dirty="0"/>
              <a:t>Six modules will guide you through important considerations for nonprofits when implementing AI</a:t>
            </a:r>
          </a:p>
        </p:txBody>
      </p:sp>
      <p:sp>
        <p:nvSpPr>
          <p:cNvPr id="7" name="Slide Number Placeholder 6">
            <a:extLst>
              <a:ext uri="{FF2B5EF4-FFF2-40B4-BE49-F238E27FC236}">
                <a16:creationId xmlns:a16="http://schemas.microsoft.com/office/drawing/2014/main" id="{AAF4556E-39C9-DC38-C957-A26E598E3A72}"/>
              </a:ext>
            </a:extLst>
          </p:cNvPr>
          <p:cNvSpPr>
            <a:spLocks noGrp="1"/>
          </p:cNvSpPr>
          <p:nvPr>
            <p:ph type="sldNum" idx="4294967295"/>
          </p:nvPr>
        </p:nvSpPr>
        <p:spPr>
          <a:xfrm>
            <a:off x="11959031" y="13081000"/>
            <a:ext cx="453238" cy="461059"/>
          </a:xfrm>
        </p:spPr>
        <p:txBody>
          <a:bodyPr/>
          <a:lstStyle/>
          <a:p>
            <a:pPr marL="0" lvl="0" indent="0" algn="ctr" rtl="0">
              <a:spcBef>
                <a:spcPts val="0"/>
              </a:spcBef>
              <a:spcAft>
                <a:spcPts val="0"/>
              </a:spcAft>
              <a:buNone/>
            </a:pPr>
            <a:fld id="{00000000-1234-1234-1234-123412341234}" type="slidenum">
              <a:rPr lang="en-US" smtClean="0"/>
              <a:t>2</a:t>
            </a:fld>
            <a:endParaRPr lang="en-US"/>
          </a:p>
        </p:txBody>
      </p:sp>
      <p:sp>
        <p:nvSpPr>
          <p:cNvPr id="11" name="Rectangle: Rounded Corners 10">
            <a:extLst>
              <a:ext uri="{FF2B5EF4-FFF2-40B4-BE49-F238E27FC236}">
                <a16:creationId xmlns:a16="http://schemas.microsoft.com/office/drawing/2014/main" id="{A60433DF-B4DD-FD9A-9066-B0164AC3B64A}"/>
              </a:ext>
            </a:extLst>
          </p:cNvPr>
          <p:cNvSpPr/>
          <p:nvPr/>
        </p:nvSpPr>
        <p:spPr>
          <a:xfrm>
            <a:off x="1676400" y="3962400"/>
            <a:ext cx="5578221" cy="19812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t>Governance Framework</a:t>
            </a:r>
          </a:p>
        </p:txBody>
      </p:sp>
      <p:sp>
        <p:nvSpPr>
          <p:cNvPr id="12" name="Rectangle: Rounded Corners 11">
            <a:extLst>
              <a:ext uri="{FF2B5EF4-FFF2-40B4-BE49-F238E27FC236}">
                <a16:creationId xmlns:a16="http://schemas.microsoft.com/office/drawing/2014/main" id="{A9E9331C-8B8A-E194-C91E-DD1BD35CED88}"/>
              </a:ext>
            </a:extLst>
          </p:cNvPr>
          <p:cNvSpPr/>
          <p:nvPr/>
        </p:nvSpPr>
        <p:spPr>
          <a:xfrm>
            <a:off x="8831390" y="3962400"/>
            <a:ext cx="5578221" cy="19812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t>Overarching Principles</a:t>
            </a:r>
          </a:p>
        </p:txBody>
      </p:sp>
      <p:sp>
        <p:nvSpPr>
          <p:cNvPr id="13" name="Rectangle: Rounded Corners 12">
            <a:extLst>
              <a:ext uri="{FF2B5EF4-FFF2-40B4-BE49-F238E27FC236}">
                <a16:creationId xmlns:a16="http://schemas.microsoft.com/office/drawing/2014/main" id="{02171164-A0E1-AEF1-E199-1ECCF6B8856D}"/>
              </a:ext>
            </a:extLst>
          </p:cNvPr>
          <p:cNvSpPr/>
          <p:nvPr/>
        </p:nvSpPr>
        <p:spPr>
          <a:xfrm>
            <a:off x="15986379" y="3962400"/>
            <a:ext cx="5578221" cy="19812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t>Deciding on AI</a:t>
            </a:r>
          </a:p>
        </p:txBody>
      </p:sp>
      <p:sp>
        <p:nvSpPr>
          <p:cNvPr id="14" name="Rectangle: Rounded Corners 13">
            <a:extLst>
              <a:ext uri="{FF2B5EF4-FFF2-40B4-BE49-F238E27FC236}">
                <a16:creationId xmlns:a16="http://schemas.microsoft.com/office/drawing/2014/main" id="{0B27D6FC-417B-A212-EF72-D6AB9C2BA7C1}"/>
              </a:ext>
            </a:extLst>
          </p:cNvPr>
          <p:cNvSpPr/>
          <p:nvPr/>
        </p:nvSpPr>
        <p:spPr>
          <a:xfrm>
            <a:off x="1676400" y="8305800"/>
            <a:ext cx="5578221" cy="19812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t>Tools Evaluation, Development, &amp; Analysis</a:t>
            </a:r>
          </a:p>
        </p:txBody>
      </p:sp>
      <p:sp>
        <p:nvSpPr>
          <p:cNvPr id="15" name="Rectangle: Rounded Corners 14">
            <a:extLst>
              <a:ext uri="{FF2B5EF4-FFF2-40B4-BE49-F238E27FC236}">
                <a16:creationId xmlns:a16="http://schemas.microsoft.com/office/drawing/2014/main" id="{420D1D86-A9FE-1FB9-2D50-C009F8504B37}"/>
              </a:ext>
            </a:extLst>
          </p:cNvPr>
          <p:cNvSpPr/>
          <p:nvPr/>
        </p:nvSpPr>
        <p:spPr>
          <a:xfrm>
            <a:off x="8831390" y="8305800"/>
            <a:ext cx="5578221" cy="19812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t>Data Privacy</a:t>
            </a:r>
          </a:p>
        </p:txBody>
      </p:sp>
      <p:sp>
        <p:nvSpPr>
          <p:cNvPr id="16" name="Rectangle: Rounded Corners 15">
            <a:extLst>
              <a:ext uri="{FF2B5EF4-FFF2-40B4-BE49-F238E27FC236}">
                <a16:creationId xmlns:a16="http://schemas.microsoft.com/office/drawing/2014/main" id="{37B2A02C-F0C9-FC66-23AA-FFA79B68C6EF}"/>
              </a:ext>
            </a:extLst>
          </p:cNvPr>
          <p:cNvSpPr/>
          <p:nvPr/>
        </p:nvSpPr>
        <p:spPr>
          <a:xfrm>
            <a:off x="15986379" y="8305800"/>
            <a:ext cx="5578221" cy="1981200"/>
          </a:xfrm>
          <a:prstGeom prst="roundRect">
            <a:avLst/>
          </a:prstGeom>
          <a:solidFill>
            <a:srgbClr val="29A89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t>Data &amp; IT Governance</a:t>
            </a:r>
          </a:p>
        </p:txBody>
      </p:sp>
      <p:sp>
        <p:nvSpPr>
          <p:cNvPr id="17" name="Oval 16">
            <a:extLst>
              <a:ext uri="{FF2B5EF4-FFF2-40B4-BE49-F238E27FC236}">
                <a16:creationId xmlns:a16="http://schemas.microsoft.com/office/drawing/2014/main" id="{E74EAB86-B042-FE80-A708-BB4A57E6D87B}"/>
              </a:ext>
            </a:extLst>
          </p:cNvPr>
          <p:cNvSpPr/>
          <p:nvPr/>
        </p:nvSpPr>
        <p:spPr>
          <a:xfrm>
            <a:off x="1219200" y="3505200"/>
            <a:ext cx="990600" cy="99060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1</a:t>
            </a:r>
          </a:p>
        </p:txBody>
      </p:sp>
      <p:sp>
        <p:nvSpPr>
          <p:cNvPr id="18" name="Oval 17">
            <a:extLst>
              <a:ext uri="{FF2B5EF4-FFF2-40B4-BE49-F238E27FC236}">
                <a16:creationId xmlns:a16="http://schemas.microsoft.com/office/drawing/2014/main" id="{0C1D65B3-CBE6-7C3A-2EFC-2472D42C16E5}"/>
              </a:ext>
            </a:extLst>
          </p:cNvPr>
          <p:cNvSpPr/>
          <p:nvPr/>
        </p:nvSpPr>
        <p:spPr>
          <a:xfrm>
            <a:off x="8458200" y="3505200"/>
            <a:ext cx="990600" cy="99060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2</a:t>
            </a:r>
          </a:p>
        </p:txBody>
      </p:sp>
      <p:sp>
        <p:nvSpPr>
          <p:cNvPr id="19" name="Oval 18">
            <a:extLst>
              <a:ext uri="{FF2B5EF4-FFF2-40B4-BE49-F238E27FC236}">
                <a16:creationId xmlns:a16="http://schemas.microsoft.com/office/drawing/2014/main" id="{7DBDEDEB-BB98-1D10-5EC3-0F243CCA469D}"/>
              </a:ext>
            </a:extLst>
          </p:cNvPr>
          <p:cNvSpPr/>
          <p:nvPr/>
        </p:nvSpPr>
        <p:spPr>
          <a:xfrm>
            <a:off x="15697200" y="3505200"/>
            <a:ext cx="990600" cy="99060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3</a:t>
            </a:r>
          </a:p>
        </p:txBody>
      </p:sp>
      <p:sp>
        <p:nvSpPr>
          <p:cNvPr id="20" name="Oval 19">
            <a:extLst>
              <a:ext uri="{FF2B5EF4-FFF2-40B4-BE49-F238E27FC236}">
                <a16:creationId xmlns:a16="http://schemas.microsoft.com/office/drawing/2014/main" id="{C396A6FC-C8EE-F878-EFFE-6CBD6AE8D2B1}"/>
              </a:ext>
            </a:extLst>
          </p:cNvPr>
          <p:cNvSpPr/>
          <p:nvPr/>
        </p:nvSpPr>
        <p:spPr>
          <a:xfrm>
            <a:off x="1219200" y="7772400"/>
            <a:ext cx="990600" cy="99060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6</a:t>
            </a:r>
          </a:p>
        </p:txBody>
      </p:sp>
      <p:sp>
        <p:nvSpPr>
          <p:cNvPr id="21" name="Oval 20">
            <a:extLst>
              <a:ext uri="{FF2B5EF4-FFF2-40B4-BE49-F238E27FC236}">
                <a16:creationId xmlns:a16="http://schemas.microsoft.com/office/drawing/2014/main" id="{80214D19-C645-BC53-B1F4-AA4D89BE4132}"/>
              </a:ext>
            </a:extLst>
          </p:cNvPr>
          <p:cNvSpPr/>
          <p:nvPr/>
        </p:nvSpPr>
        <p:spPr>
          <a:xfrm>
            <a:off x="8458200" y="7772400"/>
            <a:ext cx="990600" cy="99060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5</a:t>
            </a:r>
          </a:p>
        </p:txBody>
      </p:sp>
      <p:sp>
        <p:nvSpPr>
          <p:cNvPr id="22" name="Oval 21">
            <a:extLst>
              <a:ext uri="{FF2B5EF4-FFF2-40B4-BE49-F238E27FC236}">
                <a16:creationId xmlns:a16="http://schemas.microsoft.com/office/drawing/2014/main" id="{0F009F5F-39C5-9566-EB5C-24D30325AF62}"/>
              </a:ext>
            </a:extLst>
          </p:cNvPr>
          <p:cNvSpPr/>
          <p:nvPr/>
        </p:nvSpPr>
        <p:spPr>
          <a:xfrm>
            <a:off x="15697200" y="7772400"/>
            <a:ext cx="990600" cy="990600"/>
          </a:xfrm>
          <a:prstGeom prst="ellipse">
            <a:avLst/>
          </a:prstGeom>
          <a:solidFill>
            <a:schemeClr val="bg2"/>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4</a:t>
            </a:r>
          </a:p>
        </p:txBody>
      </p:sp>
      <p:sp>
        <p:nvSpPr>
          <p:cNvPr id="23" name="Arrow: Right 22">
            <a:extLst>
              <a:ext uri="{FF2B5EF4-FFF2-40B4-BE49-F238E27FC236}">
                <a16:creationId xmlns:a16="http://schemas.microsoft.com/office/drawing/2014/main" id="{430C48F8-14B8-A5F5-147F-C56A88828A44}"/>
              </a:ext>
            </a:extLst>
          </p:cNvPr>
          <p:cNvSpPr/>
          <p:nvPr/>
        </p:nvSpPr>
        <p:spPr>
          <a:xfrm>
            <a:off x="7467600" y="4699000"/>
            <a:ext cx="746379" cy="63500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Right 23">
            <a:extLst>
              <a:ext uri="{FF2B5EF4-FFF2-40B4-BE49-F238E27FC236}">
                <a16:creationId xmlns:a16="http://schemas.microsoft.com/office/drawing/2014/main" id="{5E649AD9-56F7-CAA4-18F4-E35ADA4424C9}"/>
              </a:ext>
            </a:extLst>
          </p:cNvPr>
          <p:cNvSpPr/>
          <p:nvPr/>
        </p:nvSpPr>
        <p:spPr>
          <a:xfrm>
            <a:off x="14782800" y="4699000"/>
            <a:ext cx="746379" cy="63500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19CDB967-4C9A-B0FA-68C4-4605861F2E22}"/>
              </a:ext>
            </a:extLst>
          </p:cNvPr>
          <p:cNvSpPr/>
          <p:nvPr/>
        </p:nvSpPr>
        <p:spPr>
          <a:xfrm flipH="1">
            <a:off x="7696200" y="9042400"/>
            <a:ext cx="746379" cy="63500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Right 25">
            <a:extLst>
              <a:ext uri="{FF2B5EF4-FFF2-40B4-BE49-F238E27FC236}">
                <a16:creationId xmlns:a16="http://schemas.microsoft.com/office/drawing/2014/main" id="{0A5AB23A-835A-D91E-C825-10023453B5DC}"/>
              </a:ext>
            </a:extLst>
          </p:cNvPr>
          <p:cNvSpPr/>
          <p:nvPr/>
        </p:nvSpPr>
        <p:spPr>
          <a:xfrm flipH="1">
            <a:off x="14767179" y="9042400"/>
            <a:ext cx="746379" cy="635000"/>
          </a:xfrm>
          <a:prstGeom prst="right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U-Turn 26">
            <a:extLst>
              <a:ext uri="{FF2B5EF4-FFF2-40B4-BE49-F238E27FC236}">
                <a16:creationId xmlns:a16="http://schemas.microsoft.com/office/drawing/2014/main" id="{B0A63844-1F13-518D-3A58-CF80F22BE9A3}"/>
              </a:ext>
            </a:extLst>
          </p:cNvPr>
          <p:cNvSpPr/>
          <p:nvPr/>
        </p:nvSpPr>
        <p:spPr>
          <a:xfrm rot="5400000">
            <a:off x="21196300" y="6769100"/>
            <a:ext cx="3327400" cy="1219200"/>
          </a:xfrm>
          <a:prstGeom prst="uturnArrow">
            <a:avLst/>
          </a:prstGeom>
          <a:solidFill>
            <a:schemeClr val="tx2">
              <a:lumMod val="9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Rectangle: Rounded Corners 27">
            <a:extLst>
              <a:ext uri="{FF2B5EF4-FFF2-40B4-BE49-F238E27FC236}">
                <a16:creationId xmlns:a16="http://schemas.microsoft.com/office/drawing/2014/main" id="{A23DBF9D-F966-5D00-5584-9632A9E73BB5}"/>
              </a:ext>
            </a:extLst>
          </p:cNvPr>
          <p:cNvSpPr/>
          <p:nvPr/>
        </p:nvSpPr>
        <p:spPr>
          <a:xfrm>
            <a:off x="8399183" y="3175000"/>
            <a:ext cx="6231217" cy="3683000"/>
          </a:xfrm>
          <a:prstGeom prst="roundRect">
            <a:avLst/>
          </a:prstGeom>
          <a:noFill/>
          <a:ln w="38100">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23473321-4A57-2849-993B-DC2D294CB943}"/>
              </a:ext>
            </a:extLst>
          </p:cNvPr>
          <p:cNvSpPr/>
          <p:nvPr/>
        </p:nvSpPr>
        <p:spPr>
          <a:xfrm>
            <a:off x="10363200" y="5943600"/>
            <a:ext cx="2658980" cy="635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accent2">
                    <a:lumMod val="50000"/>
                  </a:schemeClr>
                </a:solidFill>
              </a:rPr>
              <a:t>You Are Here</a:t>
            </a:r>
          </a:p>
        </p:txBody>
      </p:sp>
    </p:spTree>
    <p:extLst>
      <p:ext uri="{BB962C8B-B14F-4D97-AF65-F5344CB8AC3E}">
        <p14:creationId xmlns:p14="http://schemas.microsoft.com/office/powerpoint/2010/main" val="2664763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B5E56-0AD6-5CCE-A8BF-2BF0D0088BDA}"/>
              </a:ext>
            </a:extLst>
          </p:cNvPr>
          <p:cNvSpPr>
            <a:spLocks noGrp="1"/>
          </p:cNvSpPr>
          <p:nvPr>
            <p:ph type="title"/>
          </p:nvPr>
        </p:nvSpPr>
        <p:spPr/>
        <p:txBody>
          <a:bodyPr>
            <a:noAutofit/>
          </a:bodyPr>
          <a:lstStyle/>
          <a:p>
            <a:r>
              <a:rPr lang="en-US" sz="6000" dirty="0"/>
              <a:t>At the end of this module, you will…</a:t>
            </a:r>
          </a:p>
        </p:txBody>
      </p:sp>
      <p:graphicFrame>
        <p:nvGraphicFramePr>
          <p:cNvPr id="4" name="Diagram 3">
            <a:extLst>
              <a:ext uri="{FF2B5EF4-FFF2-40B4-BE49-F238E27FC236}">
                <a16:creationId xmlns:a16="http://schemas.microsoft.com/office/drawing/2014/main" id="{405DFD1E-7CE4-280C-A034-367CA55B359C}"/>
              </a:ext>
            </a:extLst>
          </p:cNvPr>
          <p:cNvGraphicFramePr/>
          <p:nvPr>
            <p:extLst>
              <p:ext uri="{D42A27DB-BD31-4B8C-83A1-F6EECF244321}">
                <p14:modId xmlns:p14="http://schemas.microsoft.com/office/powerpoint/2010/main" val="2967496273"/>
              </p:ext>
            </p:extLst>
          </p:nvPr>
        </p:nvGraphicFramePr>
        <p:xfrm>
          <a:off x="1066800" y="3124200"/>
          <a:ext cx="16256000" cy="822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7237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11" name="Google Shape;111;p2"/>
          <p:cNvPicPr preferRelativeResize="0"/>
          <p:nvPr/>
        </p:nvPicPr>
        <p:blipFill>
          <a:blip r:embed="rId3">
            <a:alphaModFix/>
          </a:blip>
          <a:stretch>
            <a:fillRect/>
          </a:stretch>
        </p:blipFill>
        <p:spPr>
          <a:xfrm>
            <a:off x="1627725" y="3501625"/>
            <a:ext cx="7751499" cy="6290626"/>
          </a:xfrm>
          <a:prstGeom prst="rect">
            <a:avLst/>
          </a:prstGeom>
          <a:noFill/>
          <a:ln>
            <a:noFill/>
          </a:ln>
        </p:spPr>
      </p:pic>
      <p:sp>
        <p:nvSpPr>
          <p:cNvPr id="2" name="Title 1">
            <a:extLst>
              <a:ext uri="{FF2B5EF4-FFF2-40B4-BE49-F238E27FC236}">
                <a16:creationId xmlns:a16="http://schemas.microsoft.com/office/drawing/2014/main" id="{55D7714D-93F7-1039-B304-9527C6DC8572}"/>
              </a:ext>
            </a:extLst>
          </p:cNvPr>
          <p:cNvSpPr>
            <a:spLocks noGrp="1"/>
          </p:cNvSpPr>
          <p:nvPr>
            <p:ph type="title"/>
          </p:nvPr>
        </p:nvSpPr>
        <p:spPr/>
        <p:txBody>
          <a:bodyPr>
            <a:normAutofit fontScale="90000"/>
          </a:bodyPr>
          <a:lstStyle/>
          <a:p>
            <a:r>
              <a:rPr lang="en-US" dirty="0"/>
              <a:t>AI principles are critical for successful AI implementation</a:t>
            </a:r>
          </a:p>
        </p:txBody>
      </p:sp>
      <p:sp>
        <p:nvSpPr>
          <p:cNvPr id="3" name="Text Placeholder 2">
            <a:extLst>
              <a:ext uri="{FF2B5EF4-FFF2-40B4-BE49-F238E27FC236}">
                <a16:creationId xmlns:a16="http://schemas.microsoft.com/office/drawing/2014/main" id="{F566255D-6DF7-1156-E561-DF175D5A8BD7}"/>
              </a:ext>
            </a:extLst>
          </p:cNvPr>
          <p:cNvSpPr>
            <a:spLocks noGrp="1"/>
          </p:cNvSpPr>
          <p:nvPr>
            <p:ph type="body" idx="1"/>
          </p:nvPr>
        </p:nvSpPr>
        <p:spPr>
          <a:xfrm>
            <a:off x="10547796" y="3149600"/>
            <a:ext cx="12147103" cy="8765766"/>
          </a:xfrm>
        </p:spPr>
        <p:txBody>
          <a:bodyPr>
            <a:normAutofit/>
          </a:bodyPr>
          <a:lstStyle/>
          <a:p>
            <a:r>
              <a:rPr lang="en-US" sz="3600" dirty="0"/>
              <a:t>Ensure use of AI supports organizational mission, vision, and values</a:t>
            </a:r>
          </a:p>
          <a:p>
            <a:endParaRPr lang="en-US" sz="3600" dirty="0"/>
          </a:p>
          <a:p>
            <a:r>
              <a:rPr lang="en-US" sz="3600" dirty="0"/>
              <a:t>Provide staff with aspects to consider about use of specific tools as AI tools change</a:t>
            </a:r>
          </a:p>
          <a:p>
            <a:endParaRPr lang="en-US" sz="3600" dirty="0"/>
          </a:p>
          <a:p>
            <a:r>
              <a:rPr lang="en-US" sz="3600" dirty="0"/>
              <a:t>Minimizing harm takes work; principles can guide that work</a:t>
            </a:r>
          </a:p>
          <a:p>
            <a:endParaRPr lang="en-US" sz="3600" dirty="0"/>
          </a:p>
          <a:p>
            <a:endParaRPr lang="en-US" sz="3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7" name="Google Shape;117;g2e7c77ba271_1_18"/>
          <p:cNvSpPr/>
          <p:nvPr/>
        </p:nvSpPr>
        <p:spPr>
          <a:xfrm>
            <a:off x="5982025" y="3259350"/>
            <a:ext cx="3971700" cy="1271700"/>
          </a:xfrm>
          <a:prstGeom prst="roundRect">
            <a:avLst>
              <a:gd name="adj" fmla="val 16667"/>
            </a:avLst>
          </a:prstGeom>
          <a:no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g2e7c77ba271_1_18"/>
          <p:cNvSpPr/>
          <p:nvPr/>
        </p:nvSpPr>
        <p:spPr>
          <a:xfrm>
            <a:off x="17003575" y="6233925"/>
            <a:ext cx="3406800" cy="1271700"/>
          </a:xfrm>
          <a:prstGeom prst="roundRect">
            <a:avLst>
              <a:gd name="adj" fmla="val 16667"/>
            </a:avLst>
          </a:prstGeom>
          <a:no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21" name="Google Shape;121;g2e7c77ba271_1_18"/>
          <p:cNvPicPr preferRelativeResize="0"/>
          <p:nvPr/>
        </p:nvPicPr>
        <p:blipFill>
          <a:blip r:embed="rId3">
            <a:alphaModFix/>
          </a:blip>
          <a:stretch>
            <a:fillRect/>
          </a:stretch>
        </p:blipFill>
        <p:spPr>
          <a:xfrm>
            <a:off x="15644700" y="5428925"/>
            <a:ext cx="1660800" cy="1660800"/>
          </a:xfrm>
          <a:prstGeom prst="rect">
            <a:avLst/>
          </a:prstGeom>
          <a:noFill/>
          <a:ln>
            <a:noFill/>
          </a:ln>
        </p:spPr>
      </p:pic>
      <p:pic>
        <p:nvPicPr>
          <p:cNvPr id="122" name="Google Shape;122;g2e7c77ba271_1_18"/>
          <p:cNvPicPr preferRelativeResize="0"/>
          <p:nvPr/>
        </p:nvPicPr>
        <p:blipFill>
          <a:blip r:embed="rId4">
            <a:alphaModFix/>
          </a:blip>
          <a:stretch>
            <a:fillRect/>
          </a:stretch>
        </p:blipFill>
        <p:spPr>
          <a:xfrm>
            <a:off x="9630900" y="2602814"/>
            <a:ext cx="1660800" cy="1660820"/>
          </a:xfrm>
          <a:prstGeom prst="rect">
            <a:avLst/>
          </a:prstGeom>
          <a:noFill/>
          <a:ln>
            <a:noFill/>
          </a:ln>
        </p:spPr>
      </p:pic>
      <p:sp>
        <p:nvSpPr>
          <p:cNvPr id="123" name="Google Shape;123;g2e7c77ba271_1_18"/>
          <p:cNvSpPr txBox="1"/>
          <p:nvPr/>
        </p:nvSpPr>
        <p:spPr>
          <a:xfrm>
            <a:off x="17149375" y="6555813"/>
            <a:ext cx="3267600" cy="6279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500"/>
              </a:spcBef>
              <a:spcAft>
                <a:spcPts val="0"/>
              </a:spcAft>
              <a:buNone/>
            </a:pPr>
            <a:r>
              <a:rPr lang="en-US" sz="3200">
                <a:solidFill>
                  <a:schemeClr val="dk1"/>
                </a:solidFill>
              </a:rPr>
              <a:t>Equity &amp; Access</a:t>
            </a:r>
            <a:endParaRPr/>
          </a:p>
        </p:txBody>
      </p:sp>
      <p:sp>
        <p:nvSpPr>
          <p:cNvPr id="124" name="Google Shape;124;g2e7c77ba271_1_18"/>
          <p:cNvSpPr txBox="1"/>
          <p:nvPr/>
        </p:nvSpPr>
        <p:spPr>
          <a:xfrm>
            <a:off x="5705300" y="3432350"/>
            <a:ext cx="4248300" cy="1071300"/>
          </a:xfrm>
          <a:prstGeom prst="rect">
            <a:avLst/>
          </a:prstGeom>
          <a:noFill/>
          <a:ln>
            <a:noFill/>
          </a:ln>
        </p:spPr>
        <p:txBody>
          <a:bodyPr spcFirstLastPara="1" wrap="square" lIns="91425" tIns="91425" rIns="91425" bIns="91425" anchor="t" anchorCtr="0">
            <a:spAutoFit/>
          </a:bodyPr>
          <a:lstStyle/>
          <a:p>
            <a:pPr marL="457200" lvl="0" indent="0" algn="l" rtl="0">
              <a:lnSpc>
                <a:spcPct val="90000"/>
              </a:lnSpc>
              <a:spcBef>
                <a:spcPts val="500"/>
              </a:spcBef>
              <a:spcAft>
                <a:spcPts val="0"/>
              </a:spcAft>
              <a:buNone/>
            </a:pPr>
            <a:r>
              <a:rPr lang="en-US" sz="3200">
                <a:solidFill>
                  <a:schemeClr val="dk1"/>
                </a:solidFill>
              </a:rPr>
              <a:t>Fairness &amp; Non-discrimination</a:t>
            </a:r>
            <a:endParaRPr/>
          </a:p>
        </p:txBody>
      </p:sp>
      <p:sp>
        <p:nvSpPr>
          <p:cNvPr id="125" name="Google Shape;125;g2e7c77ba271_1_18"/>
          <p:cNvSpPr/>
          <p:nvPr/>
        </p:nvSpPr>
        <p:spPr>
          <a:xfrm>
            <a:off x="4652825" y="6267238"/>
            <a:ext cx="3121200" cy="1271700"/>
          </a:xfrm>
          <a:prstGeom prst="roundRect">
            <a:avLst>
              <a:gd name="adj" fmla="val 16667"/>
            </a:avLst>
          </a:prstGeom>
          <a:no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26" name="Google Shape;126;g2e7c77ba271_1_18"/>
          <p:cNvPicPr preferRelativeResize="0"/>
          <p:nvPr/>
        </p:nvPicPr>
        <p:blipFill>
          <a:blip r:embed="rId5">
            <a:alphaModFix/>
          </a:blip>
          <a:stretch>
            <a:fillRect/>
          </a:stretch>
        </p:blipFill>
        <p:spPr>
          <a:xfrm>
            <a:off x="7376100" y="5411875"/>
            <a:ext cx="1660800" cy="1660800"/>
          </a:xfrm>
          <a:prstGeom prst="rect">
            <a:avLst/>
          </a:prstGeom>
          <a:noFill/>
          <a:ln>
            <a:noFill/>
          </a:ln>
        </p:spPr>
      </p:pic>
      <p:sp>
        <p:nvSpPr>
          <p:cNvPr id="127" name="Google Shape;127;g2e7c77ba271_1_18"/>
          <p:cNvSpPr txBox="1"/>
          <p:nvPr/>
        </p:nvSpPr>
        <p:spPr>
          <a:xfrm>
            <a:off x="4751375" y="6589138"/>
            <a:ext cx="3000000" cy="6279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500"/>
              </a:spcBef>
              <a:spcAft>
                <a:spcPts val="0"/>
              </a:spcAft>
              <a:buNone/>
            </a:pPr>
            <a:r>
              <a:rPr lang="en-US" sz="3200">
                <a:solidFill>
                  <a:schemeClr val="dk1"/>
                </a:solidFill>
              </a:rPr>
              <a:t>Transparency</a:t>
            </a:r>
            <a:endParaRPr/>
          </a:p>
        </p:txBody>
      </p:sp>
      <p:sp>
        <p:nvSpPr>
          <p:cNvPr id="128" name="Google Shape;128;g2e7c77ba271_1_18"/>
          <p:cNvSpPr/>
          <p:nvPr/>
        </p:nvSpPr>
        <p:spPr>
          <a:xfrm>
            <a:off x="6363298" y="8843225"/>
            <a:ext cx="3267600" cy="1271700"/>
          </a:xfrm>
          <a:prstGeom prst="roundRect">
            <a:avLst>
              <a:gd name="adj" fmla="val 16667"/>
            </a:avLst>
          </a:prstGeom>
          <a:no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29" name="Google Shape;129;g2e7c77ba271_1_18"/>
          <p:cNvPicPr preferRelativeResize="0"/>
          <p:nvPr/>
        </p:nvPicPr>
        <p:blipFill>
          <a:blip r:embed="rId6">
            <a:alphaModFix/>
          </a:blip>
          <a:stretch>
            <a:fillRect/>
          </a:stretch>
        </p:blipFill>
        <p:spPr>
          <a:xfrm>
            <a:off x="8788211" y="8006038"/>
            <a:ext cx="1660799" cy="1658985"/>
          </a:xfrm>
          <a:prstGeom prst="rect">
            <a:avLst/>
          </a:prstGeom>
          <a:noFill/>
          <a:ln>
            <a:noFill/>
          </a:ln>
        </p:spPr>
      </p:pic>
      <p:sp>
        <p:nvSpPr>
          <p:cNvPr id="130" name="Google Shape;130;g2e7c77ba271_1_18"/>
          <p:cNvSpPr/>
          <p:nvPr/>
        </p:nvSpPr>
        <p:spPr>
          <a:xfrm>
            <a:off x="15203563" y="8803838"/>
            <a:ext cx="3971700" cy="1271700"/>
          </a:xfrm>
          <a:prstGeom prst="roundRect">
            <a:avLst>
              <a:gd name="adj" fmla="val 16667"/>
            </a:avLst>
          </a:prstGeom>
          <a:no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g2e7c77ba271_1_18"/>
          <p:cNvSpPr txBox="1"/>
          <p:nvPr/>
        </p:nvSpPr>
        <p:spPr>
          <a:xfrm>
            <a:off x="7223700" y="9278450"/>
            <a:ext cx="1212900" cy="6279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500"/>
              </a:spcBef>
              <a:spcAft>
                <a:spcPts val="0"/>
              </a:spcAft>
              <a:buNone/>
            </a:pPr>
            <a:r>
              <a:rPr lang="en-US" sz="3200">
                <a:solidFill>
                  <a:schemeClr val="dk1"/>
                </a:solidFill>
              </a:rPr>
              <a:t>Trust</a:t>
            </a:r>
            <a:endParaRPr/>
          </a:p>
        </p:txBody>
      </p:sp>
      <p:sp>
        <p:nvSpPr>
          <p:cNvPr id="132" name="Google Shape;132;g2e7c77ba271_1_18"/>
          <p:cNvSpPr txBox="1"/>
          <p:nvPr/>
        </p:nvSpPr>
        <p:spPr>
          <a:xfrm>
            <a:off x="15689425" y="8904050"/>
            <a:ext cx="3000000" cy="1071300"/>
          </a:xfrm>
          <a:prstGeom prst="rect">
            <a:avLst/>
          </a:prstGeom>
          <a:noFill/>
          <a:ln>
            <a:noFill/>
          </a:ln>
        </p:spPr>
        <p:txBody>
          <a:bodyPr spcFirstLastPara="1" wrap="square" lIns="91425" tIns="91425" rIns="91425" bIns="91425" anchor="t" anchorCtr="0">
            <a:spAutoFit/>
          </a:bodyPr>
          <a:lstStyle/>
          <a:p>
            <a:pPr marL="457200" lvl="0" indent="0" algn="l" rtl="0">
              <a:lnSpc>
                <a:spcPct val="90000"/>
              </a:lnSpc>
              <a:spcBef>
                <a:spcPts val="500"/>
              </a:spcBef>
              <a:spcAft>
                <a:spcPts val="0"/>
              </a:spcAft>
              <a:buNone/>
            </a:pPr>
            <a:r>
              <a:rPr lang="en-US" sz="3200">
                <a:solidFill>
                  <a:schemeClr val="dk1"/>
                </a:solidFill>
              </a:rPr>
              <a:t>Reliability &amp; Accuracy</a:t>
            </a:r>
            <a:endParaRPr/>
          </a:p>
        </p:txBody>
      </p:sp>
      <p:pic>
        <p:nvPicPr>
          <p:cNvPr id="133" name="Google Shape;133;g2e7c77ba271_1_18"/>
          <p:cNvPicPr preferRelativeResize="0"/>
          <p:nvPr/>
        </p:nvPicPr>
        <p:blipFill>
          <a:blip r:embed="rId7">
            <a:alphaModFix/>
          </a:blip>
          <a:stretch>
            <a:fillRect/>
          </a:stretch>
        </p:blipFill>
        <p:spPr>
          <a:xfrm>
            <a:off x="14323975" y="7991300"/>
            <a:ext cx="1660800" cy="1660800"/>
          </a:xfrm>
          <a:prstGeom prst="rect">
            <a:avLst/>
          </a:prstGeom>
          <a:noFill/>
          <a:ln>
            <a:noFill/>
          </a:ln>
        </p:spPr>
      </p:pic>
      <p:cxnSp>
        <p:nvCxnSpPr>
          <p:cNvPr id="134" name="Google Shape;134;g2e7c77ba271_1_18"/>
          <p:cNvCxnSpPr/>
          <p:nvPr/>
        </p:nvCxnSpPr>
        <p:spPr>
          <a:xfrm rot="10800000" flipH="1">
            <a:off x="10222600" y="7274325"/>
            <a:ext cx="1169100" cy="1220400"/>
          </a:xfrm>
          <a:prstGeom prst="straightConnector1">
            <a:avLst/>
          </a:prstGeom>
          <a:noFill/>
          <a:ln w="76200" cap="flat" cmpd="sng">
            <a:solidFill>
              <a:srgbClr val="29A89B"/>
            </a:solidFill>
            <a:prstDash val="solid"/>
            <a:round/>
            <a:headEnd type="none" w="sm" len="sm"/>
            <a:tailEnd type="none" w="sm" len="sm"/>
          </a:ln>
        </p:spPr>
      </p:cxnSp>
      <p:cxnSp>
        <p:nvCxnSpPr>
          <p:cNvPr id="135" name="Google Shape;135;g2e7c77ba271_1_18"/>
          <p:cNvCxnSpPr/>
          <p:nvPr/>
        </p:nvCxnSpPr>
        <p:spPr>
          <a:xfrm rot="10800000">
            <a:off x="13122900" y="7320550"/>
            <a:ext cx="1653000" cy="1099200"/>
          </a:xfrm>
          <a:prstGeom prst="straightConnector1">
            <a:avLst/>
          </a:prstGeom>
          <a:noFill/>
          <a:ln w="76200" cap="flat" cmpd="sng">
            <a:solidFill>
              <a:srgbClr val="29A89B"/>
            </a:solidFill>
            <a:prstDash val="solid"/>
            <a:round/>
            <a:headEnd type="none" w="sm" len="sm"/>
            <a:tailEnd type="none" w="sm" len="sm"/>
          </a:ln>
        </p:spPr>
      </p:cxnSp>
      <p:cxnSp>
        <p:nvCxnSpPr>
          <p:cNvPr id="136" name="Google Shape;136;g2e7c77ba271_1_18"/>
          <p:cNvCxnSpPr>
            <a:endCxn id="137" idx="1"/>
          </p:cNvCxnSpPr>
          <p:nvPr/>
        </p:nvCxnSpPr>
        <p:spPr>
          <a:xfrm rot="10800000" flipH="1">
            <a:off x="9004250" y="6319761"/>
            <a:ext cx="1893900" cy="125100"/>
          </a:xfrm>
          <a:prstGeom prst="straightConnector1">
            <a:avLst/>
          </a:prstGeom>
          <a:noFill/>
          <a:ln w="76200" cap="flat" cmpd="sng">
            <a:solidFill>
              <a:srgbClr val="29A89B"/>
            </a:solidFill>
            <a:prstDash val="solid"/>
            <a:round/>
            <a:headEnd type="none" w="sm" len="sm"/>
            <a:tailEnd type="none" w="sm" len="sm"/>
          </a:ln>
        </p:spPr>
      </p:cxnSp>
      <p:cxnSp>
        <p:nvCxnSpPr>
          <p:cNvPr id="138" name="Google Shape;138;g2e7c77ba271_1_18"/>
          <p:cNvCxnSpPr/>
          <p:nvPr/>
        </p:nvCxnSpPr>
        <p:spPr>
          <a:xfrm>
            <a:off x="10449075" y="3794836"/>
            <a:ext cx="1589400" cy="1196400"/>
          </a:xfrm>
          <a:prstGeom prst="straightConnector1">
            <a:avLst/>
          </a:prstGeom>
          <a:noFill/>
          <a:ln w="76200" cap="flat" cmpd="sng">
            <a:solidFill>
              <a:srgbClr val="29A89B"/>
            </a:solidFill>
            <a:prstDash val="solid"/>
            <a:round/>
            <a:headEnd type="none" w="sm" len="sm"/>
            <a:tailEnd type="none" w="sm" len="sm"/>
          </a:ln>
        </p:spPr>
      </p:cxnSp>
      <p:cxnSp>
        <p:nvCxnSpPr>
          <p:cNvPr id="139" name="Google Shape;139;g2e7c77ba271_1_18"/>
          <p:cNvCxnSpPr/>
          <p:nvPr/>
        </p:nvCxnSpPr>
        <p:spPr>
          <a:xfrm>
            <a:off x="13647300" y="6231075"/>
            <a:ext cx="2522700" cy="335400"/>
          </a:xfrm>
          <a:prstGeom prst="straightConnector1">
            <a:avLst/>
          </a:prstGeom>
          <a:noFill/>
          <a:ln w="76200" cap="flat" cmpd="sng">
            <a:solidFill>
              <a:srgbClr val="29A89B"/>
            </a:solidFill>
            <a:prstDash val="solid"/>
            <a:round/>
            <a:headEnd type="none" w="sm" len="sm"/>
            <a:tailEnd type="none" w="sm" len="sm"/>
          </a:ln>
        </p:spPr>
      </p:cxnSp>
      <p:sp>
        <p:nvSpPr>
          <p:cNvPr id="143" name="Google Shape;143;g2e7c77ba271_1_18"/>
          <p:cNvSpPr/>
          <p:nvPr/>
        </p:nvSpPr>
        <p:spPr>
          <a:xfrm>
            <a:off x="10761348" y="10767900"/>
            <a:ext cx="3267600" cy="1271700"/>
          </a:xfrm>
          <a:prstGeom prst="roundRect">
            <a:avLst>
              <a:gd name="adj" fmla="val 16667"/>
            </a:avLst>
          </a:prstGeom>
          <a:no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g2e7c77ba271_1_18"/>
          <p:cNvSpPr txBox="1"/>
          <p:nvPr/>
        </p:nvSpPr>
        <p:spPr>
          <a:xfrm>
            <a:off x="11255100" y="10889950"/>
            <a:ext cx="2271600" cy="10713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500"/>
              </a:spcBef>
              <a:spcAft>
                <a:spcPts val="0"/>
              </a:spcAft>
              <a:buNone/>
            </a:pPr>
            <a:r>
              <a:rPr lang="en-US" sz="3200">
                <a:solidFill>
                  <a:schemeClr val="dk1"/>
                </a:solidFill>
              </a:rPr>
              <a:t>In Service of Mission</a:t>
            </a:r>
            <a:endParaRPr/>
          </a:p>
        </p:txBody>
      </p:sp>
      <p:cxnSp>
        <p:nvCxnSpPr>
          <p:cNvPr id="145" name="Google Shape;145;g2e7c77ba271_1_18"/>
          <p:cNvCxnSpPr/>
          <p:nvPr/>
        </p:nvCxnSpPr>
        <p:spPr>
          <a:xfrm rot="10800000">
            <a:off x="12422525" y="7648750"/>
            <a:ext cx="90000" cy="2663700"/>
          </a:xfrm>
          <a:prstGeom prst="straightConnector1">
            <a:avLst/>
          </a:prstGeom>
          <a:noFill/>
          <a:ln w="76200" cap="flat" cmpd="sng">
            <a:solidFill>
              <a:srgbClr val="29A89B"/>
            </a:solidFill>
            <a:prstDash val="solid"/>
            <a:round/>
            <a:headEnd type="none" w="sm" len="sm"/>
            <a:tailEnd type="none" w="sm" len="sm"/>
          </a:ln>
        </p:spPr>
      </p:cxnSp>
      <p:pic>
        <p:nvPicPr>
          <p:cNvPr id="146" name="Google Shape;146;g2e7c77ba271_1_18"/>
          <p:cNvPicPr preferRelativeResize="0"/>
          <p:nvPr/>
        </p:nvPicPr>
        <p:blipFill rotWithShape="1">
          <a:blip r:embed="rId8">
            <a:alphaModFix/>
          </a:blip>
          <a:srcRect/>
          <a:stretch/>
        </p:blipFill>
        <p:spPr>
          <a:xfrm>
            <a:off x="11632212" y="9260061"/>
            <a:ext cx="1653000" cy="1653000"/>
          </a:xfrm>
          <a:prstGeom prst="rect">
            <a:avLst/>
          </a:prstGeom>
          <a:noFill/>
          <a:ln>
            <a:noFill/>
          </a:ln>
        </p:spPr>
      </p:pic>
      <p:cxnSp>
        <p:nvCxnSpPr>
          <p:cNvPr id="147" name="Google Shape;147;g2e7c77ba271_1_18"/>
          <p:cNvCxnSpPr/>
          <p:nvPr/>
        </p:nvCxnSpPr>
        <p:spPr>
          <a:xfrm flipH="1">
            <a:off x="12872475" y="3750498"/>
            <a:ext cx="1589400" cy="1196400"/>
          </a:xfrm>
          <a:prstGeom prst="straightConnector1">
            <a:avLst/>
          </a:prstGeom>
          <a:noFill/>
          <a:ln w="76200" cap="flat" cmpd="sng">
            <a:solidFill>
              <a:srgbClr val="29A89B"/>
            </a:solidFill>
            <a:prstDash val="solid"/>
            <a:round/>
            <a:headEnd type="none" w="sm" len="sm"/>
            <a:tailEnd type="none" w="sm" len="sm"/>
          </a:ln>
        </p:spPr>
      </p:cxnSp>
      <p:pic>
        <p:nvPicPr>
          <p:cNvPr id="148" name="Google Shape;148;g2e7c77ba271_1_18"/>
          <p:cNvPicPr preferRelativeResize="0"/>
          <p:nvPr/>
        </p:nvPicPr>
        <p:blipFill>
          <a:blip r:embed="rId9">
            <a:alphaModFix/>
          </a:blip>
          <a:stretch>
            <a:fillRect/>
          </a:stretch>
        </p:blipFill>
        <p:spPr>
          <a:xfrm>
            <a:off x="13647300" y="2603738"/>
            <a:ext cx="1660799" cy="1658962"/>
          </a:xfrm>
          <a:prstGeom prst="rect">
            <a:avLst/>
          </a:prstGeom>
          <a:noFill/>
          <a:ln>
            <a:noFill/>
          </a:ln>
        </p:spPr>
      </p:pic>
      <p:sp>
        <p:nvSpPr>
          <p:cNvPr id="149" name="Google Shape;149;g2e7c77ba271_1_18"/>
          <p:cNvSpPr/>
          <p:nvPr/>
        </p:nvSpPr>
        <p:spPr>
          <a:xfrm>
            <a:off x="15124950" y="3255650"/>
            <a:ext cx="3584400" cy="1271700"/>
          </a:xfrm>
          <a:prstGeom prst="roundRect">
            <a:avLst>
              <a:gd name="adj" fmla="val 16667"/>
            </a:avLst>
          </a:prstGeom>
          <a:no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g2e7c77ba271_1_18"/>
          <p:cNvSpPr txBox="1"/>
          <p:nvPr/>
        </p:nvSpPr>
        <p:spPr>
          <a:xfrm>
            <a:off x="15359550" y="3355850"/>
            <a:ext cx="3267600" cy="10713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500"/>
              </a:spcBef>
              <a:spcAft>
                <a:spcPts val="0"/>
              </a:spcAft>
              <a:buNone/>
            </a:pPr>
            <a:r>
              <a:rPr lang="en-US" sz="3200">
                <a:solidFill>
                  <a:schemeClr val="dk1"/>
                </a:solidFill>
              </a:rPr>
              <a:t>Accountability &amp; Responsibility</a:t>
            </a:r>
            <a:endParaRPr sz="3200">
              <a:solidFill>
                <a:schemeClr val="dk1"/>
              </a:solidFill>
            </a:endParaRPr>
          </a:p>
        </p:txBody>
      </p:sp>
      <p:pic>
        <p:nvPicPr>
          <p:cNvPr id="137" name="Google Shape;137;g2e7c77ba271_1_18"/>
          <p:cNvPicPr preferRelativeResize="0"/>
          <p:nvPr/>
        </p:nvPicPr>
        <p:blipFill>
          <a:blip r:embed="rId10">
            <a:alphaModFix/>
          </a:blip>
          <a:stretch>
            <a:fillRect/>
          </a:stretch>
        </p:blipFill>
        <p:spPr>
          <a:xfrm>
            <a:off x="10898150" y="4760936"/>
            <a:ext cx="3121101" cy="3117650"/>
          </a:xfrm>
          <a:prstGeom prst="rect">
            <a:avLst/>
          </a:prstGeom>
          <a:noFill/>
          <a:ln>
            <a:noFill/>
          </a:ln>
        </p:spPr>
      </p:pic>
      <p:sp>
        <p:nvSpPr>
          <p:cNvPr id="3" name="Title 2">
            <a:extLst>
              <a:ext uri="{FF2B5EF4-FFF2-40B4-BE49-F238E27FC236}">
                <a16:creationId xmlns:a16="http://schemas.microsoft.com/office/drawing/2014/main" id="{C08A9517-047B-0AAD-AD7F-CE0A157D052F}"/>
              </a:ext>
            </a:extLst>
          </p:cNvPr>
          <p:cNvSpPr>
            <a:spLocks noGrp="1"/>
          </p:cNvSpPr>
          <p:nvPr>
            <p:ph type="title"/>
          </p:nvPr>
        </p:nvSpPr>
        <p:spPr/>
        <p:txBody>
          <a:bodyPr>
            <a:normAutofit fontScale="90000"/>
          </a:bodyPr>
          <a:lstStyle/>
          <a:p>
            <a:r>
              <a:rPr lang="en-US" dirty="0"/>
              <a:t>The AI implementation process is influenced by your organization’s principles, mission, and values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pic>
        <p:nvPicPr>
          <p:cNvPr id="159" name="Google Shape;159;g2e7c77ba271_1_31"/>
          <p:cNvPicPr preferRelativeResize="0"/>
          <p:nvPr/>
        </p:nvPicPr>
        <p:blipFill>
          <a:blip r:embed="rId3">
            <a:alphaModFix/>
          </a:blip>
          <a:stretch>
            <a:fillRect/>
          </a:stretch>
        </p:blipFill>
        <p:spPr>
          <a:xfrm>
            <a:off x="14020800" y="3733800"/>
            <a:ext cx="8108100" cy="5670676"/>
          </a:xfrm>
          <a:prstGeom prst="rect">
            <a:avLst/>
          </a:prstGeom>
          <a:noFill/>
          <a:ln>
            <a:noFill/>
          </a:ln>
        </p:spPr>
      </p:pic>
      <p:sp>
        <p:nvSpPr>
          <p:cNvPr id="2" name="Title 1">
            <a:extLst>
              <a:ext uri="{FF2B5EF4-FFF2-40B4-BE49-F238E27FC236}">
                <a16:creationId xmlns:a16="http://schemas.microsoft.com/office/drawing/2014/main" id="{146BBAB5-4B68-D92C-B1D5-1E27D8250DE1}"/>
              </a:ext>
            </a:extLst>
          </p:cNvPr>
          <p:cNvSpPr>
            <a:spLocks noGrp="1"/>
          </p:cNvSpPr>
          <p:nvPr>
            <p:ph type="title"/>
          </p:nvPr>
        </p:nvSpPr>
        <p:spPr/>
        <p:txBody>
          <a:bodyPr>
            <a:normAutofit fontScale="90000"/>
          </a:bodyPr>
          <a:lstStyle/>
          <a:p>
            <a:r>
              <a:rPr lang="en-US" dirty="0"/>
              <a:t>Organizations discussing AI is new; technology is not new</a:t>
            </a:r>
          </a:p>
        </p:txBody>
      </p:sp>
      <p:sp>
        <p:nvSpPr>
          <p:cNvPr id="3" name="Text Placeholder 2">
            <a:extLst>
              <a:ext uri="{FF2B5EF4-FFF2-40B4-BE49-F238E27FC236}">
                <a16:creationId xmlns:a16="http://schemas.microsoft.com/office/drawing/2014/main" id="{22EF9BEC-88E9-B0BB-2CA5-D12CDDA25CB7}"/>
              </a:ext>
            </a:extLst>
          </p:cNvPr>
          <p:cNvSpPr>
            <a:spLocks noGrp="1"/>
          </p:cNvSpPr>
          <p:nvPr>
            <p:ph type="body" idx="1"/>
          </p:nvPr>
        </p:nvSpPr>
        <p:spPr>
          <a:xfrm>
            <a:off x="1689100" y="3149600"/>
            <a:ext cx="11036300" cy="8765766"/>
          </a:xfrm>
        </p:spPr>
        <p:txBody>
          <a:bodyPr/>
          <a:lstStyle/>
          <a:p>
            <a:pPr>
              <a:spcAft>
                <a:spcPts val="600"/>
              </a:spcAft>
            </a:pPr>
            <a:r>
              <a:rPr lang="en-US" b="1" dirty="0">
                <a:solidFill>
                  <a:srgbClr val="29A89B"/>
                </a:solidFill>
              </a:rPr>
              <a:t>Data powers AI:</a:t>
            </a:r>
            <a:r>
              <a:rPr lang="en-US" dirty="0"/>
              <a:t> engage in efforts to understand what data you have, who can access it, and how it is updated and deleted</a:t>
            </a:r>
          </a:p>
          <a:p>
            <a:pPr>
              <a:spcAft>
                <a:spcPts val="600"/>
              </a:spcAft>
            </a:pPr>
            <a:r>
              <a:rPr lang="en-US" dirty="0"/>
              <a:t>Important to </a:t>
            </a:r>
            <a:r>
              <a:rPr lang="en-US" b="1" dirty="0">
                <a:solidFill>
                  <a:srgbClr val="29A89B"/>
                </a:solidFill>
              </a:rPr>
              <a:t>consider what assumptions and bias </a:t>
            </a:r>
            <a:r>
              <a:rPr lang="en-US" dirty="0"/>
              <a:t>may be in your data – and to understand what choices were made</a:t>
            </a:r>
          </a:p>
          <a:p>
            <a:pPr>
              <a:spcAft>
                <a:spcPts val="600"/>
              </a:spcAft>
            </a:pPr>
            <a:r>
              <a:rPr lang="en-US" dirty="0"/>
              <a:t>Vendors, developers, and program staff </a:t>
            </a:r>
            <a:r>
              <a:rPr lang="en-US" b="1" dirty="0">
                <a:solidFill>
                  <a:srgbClr val="29A89B"/>
                </a:solidFill>
              </a:rPr>
              <a:t>must all work together</a:t>
            </a:r>
            <a:endParaRPr lang="en-US" dirty="0"/>
          </a:p>
          <a:p>
            <a:pPr marL="1546225" indent="-620713">
              <a:spcAft>
                <a:spcPts val="600"/>
              </a:spcAft>
              <a:buFont typeface="Arial" panose="020B0604020202020204" pitchFamily="34" charset="0"/>
              <a:buChar char="–"/>
            </a:pPr>
            <a:r>
              <a:rPr lang="en-US" dirty="0"/>
              <a:t>Ensure all roles have space to ask questions – and get answers</a:t>
            </a:r>
          </a:p>
          <a:p>
            <a:pPr>
              <a:spcAft>
                <a:spcPts val="600"/>
              </a:spcAft>
            </a:pPr>
            <a:r>
              <a:rPr lang="en-US" b="1" dirty="0">
                <a:solidFill>
                  <a:srgbClr val="29A89B"/>
                </a:solidFill>
              </a:rPr>
              <a:t>Revisit principles and guidelines </a:t>
            </a:r>
            <a:r>
              <a:rPr lang="en-US" dirty="0"/>
              <a:t>as part of strategic and/or annual planning </a:t>
            </a:r>
          </a:p>
          <a:p>
            <a:pPr>
              <a:spcAft>
                <a:spcPts val="600"/>
              </a:spcAft>
            </a:pPr>
            <a:r>
              <a:rPr lang="en-US" dirty="0"/>
              <a:t>Remember: humans make decisions about using technology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F45FF-0BCA-264D-2A6A-7E2C85D4F720}"/>
              </a:ext>
            </a:extLst>
          </p:cNvPr>
          <p:cNvSpPr>
            <a:spLocks noGrp="1"/>
          </p:cNvSpPr>
          <p:nvPr>
            <p:ph type="title"/>
          </p:nvPr>
        </p:nvSpPr>
        <p:spPr/>
        <p:txBody>
          <a:bodyPr>
            <a:normAutofit fontScale="90000"/>
          </a:bodyPr>
          <a:lstStyle/>
          <a:p>
            <a:r>
              <a:rPr lang="en-US" dirty="0"/>
              <a:t>Several topics should be considered for most effective AI implementation</a:t>
            </a:r>
          </a:p>
        </p:txBody>
      </p:sp>
      <p:graphicFrame>
        <p:nvGraphicFramePr>
          <p:cNvPr id="4" name="Diagram 3">
            <a:extLst>
              <a:ext uri="{FF2B5EF4-FFF2-40B4-BE49-F238E27FC236}">
                <a16:creationId xmlns:a16="http://schemas.microsoft.com/office/drawing/2014/main" id="{F80BF04B-9E87-0041-ADA9-DEC176B2902C}"/>
              </a:ext>
            </a:extLst>
          </p:cNvPr>
          <p:cNvGraphicFramePr/>
          <p:nvPr>
            <p:extLst>
              <p:ext uri="{D42A27DB-BD31-4B8C-83A1-F6EECF244321}">
                <p14:modId xmlns:p14="http://schemas.microsoft.com/office/powerpoint/2010/main" val="1165218506"/>
              </p:ext>
            </p:extLst>
          </p:nvPr>
        </p:nvGraphicFramePr>
        <p:xfrm>
          <a:off x="1422552" y="2743200"/>
          <a:ext cx="13614400" cy="90762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14" name="Google Shape;214;g2e7c77ba271_1_98"/>
          <p:cNvPicPr preferRelativeResize="0"/>
          <p:nvPr/>
        </p:nvPicPr>
        <p:blipFill>
          <a:blip r:embed="rId8">
            <a:alphaModFix/>
          </a:blip>
          <a:stretch>
            <a:fillRect/>
          </a:stretch>
        </p:blipFill>
        <p:spPr>
          <a:xfrm>
            <a:off x="14706600" y="4572000"/>
            <a:ext cx="7061799" cy="5944776"/>
          </a:xfrm>
          <a:prstGeom prst="rect">
            <a:avLst/>
          </a:prstGeom>
          <a:noFill/>
          <a:ln>
            <a:noFill/>
          </a:ln>
        </p:spPr>
      </p:pic>
    </p:spTree>
    <p:extLst>
      <p:ext uri="{BB962C8B-B14F-4D97-AF65-F5344CB8AC3E}">
        <p14:creationId xmlns:p14="http://schemas.microsoft.com/office/powerpoint/2010/main" val="4292428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8" name="Google Shape;168;g2be302d3ac5_0_68"/>
          <p:cNvSpPr/>
          <p:nvPr/>
        </p:nvSpPr>
        <p:spPr>
          <a:xfrm>
            <a:off x="4214100" y="2895600"/>
            <a:ext cx="14683500" cy="2286001"/>
          </a:xfrm>
          <a:prstGeom prst="roundRect">
            <a:avLst>
              <a:gd name="adj" fmla="val 16667"/>
            </a:avLst>
          </a:prstGeom>
          <a:solidFill>
            <a:srgbClr val="ADD8D0"/>
          </a:solidFill>
          <a:ln w="38100" cap="flat" cmpd="sng">
            <a:solidFill>
              <a:srgbClr val="29A89B"/>
            </a:solidFill>
            <a:prstDash val="solid"/>
            <a:round/>
            <a:headEnd type="none" w="sm" len="sm"/>
            <a:tailEnd type="none" w="sm" len="sm"/>
          </a:ln>
        </p:spPr>
        <p:txBody>
          <a:bodyPr spcFirstLastPara="1" wrap="square" lIns="91425" tIns="91425" rIns="91425" bIns="91425" anchor="t" anchorCtr="0">
            <a:noAutofit/>
          </a:bodyPr>
          <a:lstStyle/>
          <a:p>
            <a:pPr marL="228600" marR="0" lvl="0" indent="0" algn="l" rtl="0">
              <a:lnSpc>
                <a:spcPct val="115000"/>
              </a:lnSpc>
              <a:spcBef>
                <a:spcPts val="0"/>
              </a:spcBef>
              <a:spcAft>
                <a:spcPts val="1200"/>
              </a:spcAft>
              <a:buClr>
                <a:srgbClr val="000000"/>
              </a:buClr>
              <a:buSzPts val="3200"/>
              <a:buFont typeface="Arial"/>
              <a:buNone/>
            </a:pPr>
            <a:r>
              <a:rPr lang="en-US" sz="3200" b="1" dirty="0">
                <a:solidFill>
                  <a:schemeClr val="dk1"/>
                </a:solidFill>
              </a:rPr>
              <a:t>Does staff need approval to use or develop AI tools?</a:t>
            </a:r>
          </a:p>
          <a:p>
            <a:pPr marL="1143000" lvl="1" indent="-457200">
              <a:lnSpc>
                <a:spcPct val="115000"/>
              </a:lnSpc>
              <a:spcAft>
                <a:spcPts val="1200"/>
              </a:spcAft>
              <a:buSzPts val="3200"/>
              <a:buFont typeface="Wingdings" panose="05000000000000000000" pitchFamily="2" charset="2"/>
              <a:buChar char="q"/>
            </a:pPr>
            <a:r>
              <a:rPr lang="en-US" sz="3200" b="0" i="0" u="none" strike="noStrike" cap="none" dirty="0">
                <a:solidFill>
                  <a:schemeClr val="dk1"/>
                </a:solidFill>
                <a:latin typeface="Arial"/>
                <a:ea typeface="Arial"/>
                <a:cs typeface="Arial"/>
                <a:sym typeface="Arial"/>
              </a:rPr>
              <a:t>If yes, what level (</a:t>
            </a:r>
            <a:r>
              <a:rPr lang="en-US" sz="3200" b="0" i="0" u="none" strike="noStrike" cap="none" dirty="0" err="1">
                <a:solidFill>
                  <a:schemeClr val="dk1"/>
                </a:solidFill>
                <a:latin typeface="Arial"/>
                <a:ea typeface="Arial"/>
                <a:cs typeface="Arial"/>
                <a:sym typeface="Arial"/>
              </a:rPr>
              <a:t>eg</a:t>
            </a:r>
            <a:r>
              <a:rPr lang="en-US" sz="3200" b="0" i="0" u="none" strike="noStrike" cap="none" dirty="0">
                <a:solidFill>
                  <a:schemeClr val="dk1"/>
                </a:solidFill>
                <a:latin typeface="Arial"/>
                <a:ea typeface="Arial"/>
                <a:cs typeface="Arial"/>
                <a:sym typeface="Arial"/>
              </a:rPr>
              <a:t>: who) must approve?</a:t>
            </a:r>
          </a:p>
          <a:p>
            <a:pPr marL="685800" lvl="1">
              <a:lnSpc>
                <a:spcPct val="115000"/>
              </a:lnSpc>
              <a:spcAft>
                <a:spcPts val="1200"/>
              </a:spcAft>
              <a:buSzPts val="3200"/>
            </a:pPr>
            <a:endParaRPr lang="en-US" sz="3200" b="0" i="0" u="none" strike="noStrike" cap="none" dirty="0">
              <a:solidFill>
                <a:schemeClr val="dk1"/>
              </a:solidFill>
              <a:latin typeface="Arial"/>
              <a:ea typeface="Arial"/>
              <a:cs typeface="Arial"/>
              <a:sym typeface="Arial"/>
            </a:endParaRPr>
          </a:p>
        </p:txBody>
      </p:sp>
      <p:sp>
        <p:nvSpPr>
          <p:cNvPr id="173" name="Google Shape;173;g2be302d3ac5_0_68"/>
          <p:cNvSpPr/>
          <p:nvPr/>
        </p:nvSpPr>
        <p:spPr>
          <a:xfrm>
            <a:off x="4214100" y="5842701"/>
            <a:ext cx="14683500" cy="2286001"/>
          </a:xfrm>
          <a:prstGeom prst="roundRect">
            <a:avLst>
              <a:gd name="adj" fmla="val 16667"/>
            </a:avLst>
          </a:prstGeom>
          <a:solidFill>
            <a:srgbClr val="ADD8D0"/>
          </a:solidFill>
          <a:ln w="38100" cap="flat" cmpd="sng">
            <a:solidFill>
              <a:srgbClr val="29A89B"/>
            </a:solidFill>
            <a:prstDash val="solid"/>
            <a:round/>
            <a:headEnd type="none" w="sm" len="sm"/>
            <a:tailEnd type="none" w="sm" len="sm"/>
          </a:ln>
        </p:spPr>
        <p:txBody>
          <a:bodyPr spcFirstLastPara="1" wrap="square" lIns="91425" tIns="91425" rIns="91425" bIns="91425" anchor="t" anchorCtr="0">
            <a:noAutofit/>
          </a:bodyPr>
          <a:lstStyle/>
          <a:p>
            <a:pPr marL="228600">
              <a:lnSpc>
                <a:spcPct val="115000"/>
              </a:lnSpc>
              <a:spcAft>
                <a:spcPts val="1200"/>
              </a:spcAft>
              <a:buSzPts val="3200"/>
            </a:pPr>
            <a:r>
              <a:rPr lang="en-US" sz="3200" b="1" dirty="0">
                <a:solidFill>
                  <a:schemeClr val="dk1"/>
                </a:solidFill>
              </a:rPr>
              <a:t>Can you use AI to generate or modify external-facing written content?  Internal-facing written content?</a:t>
            </a:r>
          </a:p>
          <a:p>
            <a:pPr marL="1143000" lvl="1" indent="-457200">
              <a:lnSpc>
                <a:spcPct val="115000"/>
              </a:lnSpc>
              <a:spcAft>
                <a:spcPts val="1200"/>
              </a:spcAft>
              <a:buSzPts val="3200"/>
              <a:buFont typeface="Wingdings" panose="05000000000000000000" pitchFamily="2" charset="2"/>
              <a:buChar char="q"/>
            </a:pPr>
            <a:r>
              <a:rPr lang="en-US" sz="3200" dirty="0">
                <a:solidFill>
                  <a:schemeClr val="dk1"/>
                </a:solidFill>
              </a:rPr>
              <a:t>If yes, do you need to disclose? In what circumstances?</a:t>
            </a:r>
          </a:p>
          <a:p>
            <a:pPr marL="228600">
              <a:lnSpc>
                <a:spcPct val="115000"/>
              </a:lnSpc>
              <a:spcAft>
                <a:spcPts val="1200"/>
              </a:spcAft>
              <a:buSzPts val="3200"/>
            </a:pPr>
            <a:endParaRPr lang="en-US" sz="3200" b="1" dirty="0">
              <a:solidFill>
                <a:schemeClr val="dk1"/>
              </a:solidFill>
            </a:endParaRPr>
          </a:p>
        </p:txBody>
      </p:sp>
      <p:sp>
        <p:nvSpPr>
          <p:cNvPr id="176" name="Google Shape;176;g2be302d3ac5_0_68"/>
          <p:cNvSpPr/>
          <p:nvPr/>
        </p:nvSpPr>
        <p:spPr>
          <a:xfrm>
            <a:off x="4214100" y="8854226"/>
            <a:ext cx="14683500" cy="2286001"/>
          </a:xfrm>
          <a:prstGeom prst="roundRect">
            <a:avLst>
              <a:gd name="adj" fmla="val 16667"/>
            </a:avLst>
          </a:prstGeom>
          <a:solidFill>
            <a:srgbClr val="ADD8D0"/>
          </a:solidFill>
          <a:ln w="38100" cap="flat" cmpd="sng">
            <a:solidFill>
              <a:srgbClr val="29A89B"/>
            </a:solidFill>
            <a:prstDash val="solid"/>
            <a:round/>
            <a:headEnd type="none" w="sm" len="sm"/>
            <a:tailEnd type="none" w="sm" len="sm"/>
          </a:ln>
        </p:spPr>
        <p:txBody>
          <a:bodyPr spcFirstLastPara="1" wrap="square" lIns="91425" tIns="91425" rIns="91425" bIns="91425" anchor="t" anchorCtr="0">
            <a:noAutofit/>
          </a:bodyPr>
          <a:lstStyle/>
          <a:p>
            <a:pPr marL="228600">
              <a:lnSpc>
                <a:spcPct val="115000"/>
              </a:lnSpc>
              <a:spcAft>
                <a:spcPts val="1200"/>
              </a:spcAft>
              <a:buSzPts val="3200"/>
            </a:pPr>
            <a:r>
              <a:rPr lang="en-US" sz="3200" b="1" dirty="0">
                <a:solidFill>
                  <a:schemeClr val="dk1"/>
                </a:solidFill>
              </a:rPr>
              <a:t>Can you use AI to generate or modify external-facing visual content?  Internal-facing visual content?</a:t>
            </a:r>
          </a:p>
          <a:p>
            <a:pPr marL="1143000" indent="-457200">
              <a:lnSpc>
                <a:spcPct val="115000"/>
              </a:lnSpc>
              <a:spcAft>
                <a:spcPts val="1200"/>
              </a:spcAft>
              <a:buSzPts val="3200"/>
              <a:buFont typeface="Wingdings" panose="05000000000000000000" pitchFamily="2" charset="2"/>
              <a:buChar char="q"/>
            </a:pPr>
            <a:r>
              <a:rPr lang="en-US" sz="3200" dirty="0">
                <a:solidFill>
                  <a:schemeClr val="dk1"/>
                </a:solidFill>
              </a:rPr>
              <a:t>If yes, do you need to disclose? In what circumstances?</a:t>
            </a:r>
          </a:p>
        </p:txBody>
      </p:sp>
      <p:sp>
        <p:nvSpPr>
          <p:cNvPr id="3" name="Title 2">
            <a:extLst>
              <a:ext uri="{FF2B5EF4-FFF2-40B4-BE49-F238E27FC236}">
                <a16:creationId xmlns:a16="http://schemas.microsoft.com/office/drawing/2014/main" id="{715504CF-1D6D-5715-8BD3-6A03DF8E9E2E}"/>
              </a:ext>
            </a:extLst>
          </p:cNvPr>
          <p:cNvSpPr>
            <a:spLocks noGrp="1"/>
          </p:cNvSpPr>
          <p:nvPr>
            <p:ph type="title"/>
          </p:nvPr>
        </p:nvSpPr>
        <p:spPr/>
        <p:txBody>
          <a:bodyPr>
            <a:normAutofit/>
          </a:bodyPr>
          <a:lstStyle/>
          <a:p>
            <a:r>
              <a:rPr lang="en-US" dirty="0"/>
              <a:t>Questions to guide your organization: Permissions</a:t>
            </a:r>
          </a:p>
        </p:txBody>
      </p:sp>
      <p:sp>
        <p:nvSpPr>
          <p:cNvPr id="4" name="Rectangle: Rounded Corners 3">
            <a:extLst>
              <a:ext uri="{FF2B5EF4-FFF2-40B4-BE49-F238E27FC236}">
                <a16:creationId xmlns:a16="http://schemas.microsoft.com/office/drawing/2014/main" id="{4BB2F509-47AE-816C-23CA-77671DC8C909}"/>
              </a:ext>
            </a:extLst>
          </p:cNvPr>
          <p:cNvSpPr/>
          <p:nvPr/>
        </p:nvSpPr>
        <p:spPr>
          <a:xfrm>
            <a:off x="2514600" y="2895600"/>
            <a:ext cx="1143000" cy="8244627"/>
          </a:xfrm>
          <a:prstGeom prst="roundRect">
            <a:avLst/>
          </a:prstGeom>
          <a:solidFill>
            <a:schemeClr val="bg1">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sz="2800" b="1" dirty="0">
                <a:solidFill>
                  <a:sysClr val="windowText" lastClr="000000"/>
                </a:solidFill>
              </a:rPr>
              <a:t>Permissions</a:t>
            </a:r>
          </a:p>
        </p:txBody>
      </p:sp>
      <p:sp>
        <p:nvSpPr>
          <p:cNvPr id="5" name="Rectangle 4">
            <a:extLst>
              <a:ext uri="{FF2B5EF4-FFF2-40B4-BE49-F238E27FC236}">
                <a16:creationId xmlns:a16="http://schemas.microsoft.com/office/drawing/2014/main" id="{551D2E56-4299-A858-A362-F83D6CFF9296}"/>
              </a:ext>
            </a:extLst>
          </p:cNvPr>
          <p:cNvSpPr/>
          <p:nvPr/>
        </p:nvSpPr>
        <p:spPr>
          <a:xfrm>
            <a:off x="19202400" y="6248400"/>
            <a:ext cx="4572000" cy="1524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i="1" dirty="0">
                <a:solidFill>
                  <a:srgbClr val="29A89B"/>
                </a:solidFill>
              </a:rPr>
              <a:t>More details in Module 3: Deciding on AI</a:t>
            </a:r>
          </a:p>
        </p:txBody>
      </p:sp>
      <p:sp>
        <p:nvSpPr>
          <p:cNvPr id="6" name="Rectangle 5">
            <a:extLst>
              <a:ext uri="{FF2B5EF4-FFF2-40B4-BE49-F238E27FC236}">
                <a16:creationId xmlns:a16="http://schemas.microsoft.com/office/drawing/2014/main" id="{25945D75-C132-5F38-29E4-22CCDE5F56B9}"/>
              </a:ext>
            </a:extLst>
          </p:cNvPr>
          <p:cNvSpPr/>
          <p:nvPr/>
        </p:nvSpPr>
        <p:spPr>
          <a:xfrm>
            <a:off x="19202400" y="9220200"/>
            <a:ext cx="4572000" cy="1524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i="1" dirty="0">
                <a:solidFill>
                  <a:srgbClr val="29A89B"/>
                </a:solidFill>
              </a:rPr>
              <a:t>More details in Module 3: Deciding on AI</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7" name="Google Shape;187;g2e7c77ba271_1_60"/>
          <p:cNvSpPr/>
          <p:nvPr/>
        </p:nvSpPr>
        <p:spPr>
          <a:xfrm>
            <a:off x="13225170" y="8839200"/>
            <a:ext cx="9759900" cy="2556300"/>
          </a:xfrm>
          <a:prstGeom prst="roundRect">
            <a:avLst>
              <a:gd name="adj" fmla="val 16667"/>
            </a:avLst>
          </a:prstGeom>
          <a:no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1200"/>
              </a:spcAft>
              <a:buNone/>
            </a:pPr>
            <a:r>
              <a:rPr lang="en-US" sz="2800" b="1" dirty="0">
                <a:solidFill>
                  <a:schemeClr val="dk1"/>
                </a:solidFill>
              </a:rPr>
              <a:t>Tier 2: More sensitive</a:t>
            </a:r>
          </a:p>
          <a:p>
            <a:pPr algn="ctr">
              <a:lnSpc>
                <a:spcPct val="115000"/>
              </a:lnSpc>
              <a:spcAft>
                <a:spcPts val="1200"/>
              </a:spcAft>
            </a:pPr>
            <a:r>
              <a:rPr lang="en-US" sz="2800" dirty="0">
                <a:solidFill>
                  <a:schemeClr val="dk1"/>
                </a:solidFill>
              </a:rPr>
              <a:t>Personally identifiable data including individual client or staff names, social security numbers, financial information tied to specific individuals</a:t>
            </a:r>
          </a:p>
        </p:txBody>
      </p:sp>
      <p:sp>
        <p:nvSpPr>
          <p:cNvPr id="188" name="Google Shape;188;g2e7c77ba271_1_60"/>
          <p:cNvSpPr/>
          <p:nvPr/>
        </p:nvSpPr>
        <p:spPr>
          <a:xfrm>
            <a:off x="2805205" y="8839200"/>
            <a:ext cx="9759900" cy="2556300"/>
          </a:xfrm>
          <a:prstGeom prst="roundRect">
            <a:avLst>
              <a:gd name="adj" fmla="val 16667"/>
            </a:avLst>
          </a:prstGeom>
          <a:no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115000"/>
              </a:lnSpc>
              <a:spcBef>
                <a:spcPts val="0"/>
              </a:spcBef>
              <a:spcAft>
                <a:spcPts val="1200"/>
              </a:spcAft>
              <a:buNone/>
            </a:pPr>
            <a:r>
              <a:rPr lang="en-US" sz="2800" b="1" dirty="0">
                <a:solidFill>
                  <a:schemeClr val="dk1"/>
                </a:solidFill>
              </a:rPr>
              <a:t>Tier 1: Less sensitive</a:t>
            </a:r>
          </a:p>
          <a:p>
            <a:pPr algn="ctr">
              <a:lnSpc>
                <a:spcPct val="115000"/>
              </a:lnSpc>
              <a:spcAft>
                <a:spcPts val="1200"/>
              </a:spcAft>
            </a:pPr>
            <a:r>
              <a:rPr lang="en-US" sz="2800" dirty="0">
                <a:solidFill>
                  <a:schemeClr val="dk1"/>
                </a:solidFill>
              </a:rPr>
              <a:t>Publicly available program names and descriptions, high-level budget information</a:t>
            </a:r>
          </a:p>
        </p:txBody>
      </p:sp>
      <p:sp>
        <p:nvSpPr>
          <p:cNvPr id="196" name="Google Shape;196;g2e7c77ba271_1_60"/>
          <p:cNvSpPr/>
          <p:nvPr/>
        </p:nvSpPr>
        <p:spPr>
          <a:xfrm>
            <a:off x="2805205" y="4357800"/>
            <a:ext cx="20179800" cy="1662000"/>
          </a:xfrm>
          <a:prstGeom prst="roundRect">
            <a:avLst>
              <a:gd name="adj" fmla="val 16667"/>
            </a:avLst>
          </a:prstGeom>
          <a:solidFill>
            <a:srgbClr val="ADD8D0"/>
          </a:solid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3200" b="1" i="0" u="none" strike="noStrike" cap="none" dirty="0">
                <a:solidFill>
                  <a:srgbClr val="000000"/>
                </a:solidFill>
                <a:latin typeface="Arial"/>
                <a:ea typeface="Arial"/>
                <a:cs typeface="Arial"/>
                <a:sym typeface="Arial"/>
              </a:rPr>
              <a:t>Consider terms of service for AI tools – what data will be shared with the vendor?</a:t>
            </a:r>
          </a:p>
        </p:txBody>
      </p:sp>
      <p:sp>
        <p:nvSpPr>
          <p:cNvPr id="198" name="Google Shape;198;g2e7c77ba271_1_60"/>
          <p:cNvSpPr/>
          <p:nvPr/>
        </p:nvSpPr>
        <p:spPr>
          <a:xfrm>
            <a:off x="6630071" y="6910445"/>
            <a:ext cx="12530068" cy="938155"/>
          </a:xfrm>
          <a:prstGeom prst="roundRect">
            <a:avLst>
              <a:gd name="adj" fmla="val 16667"/>
            </a:avLst>
          </a:prstGeom>
          <a:noFill/>
          <a:ln w="38100" cap="flat" cmpd="sng">
            <a:noFill/>
            <a:prstDash val="solid"/>
            <a:round/>
            <a:headEnd type="none" w="sm" len="sm"/>
            <a:tailEnd type="none" w="sm" len="sm"/>
          </a:ln>
        </p:spPr>
        <p:txBody>
          <a:bodyPr spcFirstLastPara="1" wrap="square" lIns="91425" tIns="91425" rIns="91425" bIns="91425" anchor="ctr" anchorCtr="0">
            <a:noAutofit/>
          </a:bodyPr>
          <a:lstStyle/>
          <a:p>
            <a:pPr marL="457200" lvl="0" indent="0" algn="ctr" rtl="0">
              <a:lnSpc>
                <a:spcPct val="115000"/>
              </a:lnSpc>
              <a:spcBef>
                <a:spcPts val="0"/>
              </a:spcBef>
              <a:spcAft>
                <a:spcPts val="1200"/>
              </a:spcAft>
              <a:buNone/>
            </a:pPr>
            <a:r>
              <a:rPr lang="en-US" sz="3200" b="1" dirty="0">
                <a:solidFill>
                  <a:srgbClr val="29A89B"/>
                </a:solidFill>
              </a:rPr>
              <a:t>Consider categories of data/information for this distinction</a:t>
            </a:r>
          </a:p>
        </p:txBody>
      </p:sp>
      <p:sp>
        <p:nvSpPr>
          <p:cNvPr id="5" name="Title 4">
            <a:extLst>
              <a:ext uri="{FF2B5EF4-FFF2-40B4-BE49-F238E27FC236}">
                <a16:creationId xmlns:a16="http://schemas.microsoft.com/office/drawing/2014/main" id="{4375643E-A6B6-B959-5AEB-12F65B18FC76}"/>
              </a:ext>
            </a:extLst>
          </p:cNvPr>
          <p:cNvSpPr>
            <a:spLocks noGrp="1"/>
          </p:cNvSpPr>
          <p:nvPr>
            <p:ph type="title"/>
          </p:nvPr>
        </p:nvSpPr>
        <p:spPr/>
        <p:txBody>
          <a:bodyPr>
            <a:normAutofit/>
          </a:bodyPr>
          <a:lstStyle/>
          <a:p>
            <a:r>
              <a:rPr lang="en-US" dirty="0"/>
              <a:t>Questions to guide your organization: Privacy</a:t>
            </a:r>
          </a:p>
        </p:txBody>
      </p:sp>
      <p:sp>
        <p:nvSpPr>
          <p:cNvPr id="2" name="Arrow: Down 1">
            <a:extLst>
              <a:ext uri="{FF2B5EF4-FFF2-40B4-BE49-F238E27FC236}">
                <a16:creationId xmlns:a16="http://schemas.microsoft.com/office/drawing/2014/main" id="{74BF21CE-C9F1-E193-2865-72B278BB9945}"/>
              </a:ext>
            </a:extLst>
          </p:cNvPr>
          <p:cNvSpPr/>
          <p:nvPr/>
        </p:nvSpPr>
        <p:spPr>
          <a:xfrm>
            <a:off x="12344400" y="6185376"/>
            <a:ext cx="875414" cy="672624"/>
          </a:xfrm>
          <a:prstGeom prst="downArrow">
            <a:avLst/>
          </a:prstGeom>
          <a:solidFill>
            <a:schemeClr val="bg1">
              <a:lumMod val="6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solidFill>
                <a:sysClr val="windowText" lastClr="000000"/>
              </a:solidFill>
            </a:endParaRPr>
          </a:p>
        </p:txBody>
      </p:sp>
      <p:sp>
        <p:nvSpPr>
          <p:cNvPr id="4" name="Arrow: Down 3">
            <a:extLst>
              <a:ext uri="{FF2B5EF4-FFF2-40B4-BE49-F238E27FC236}">
                <a16:creationId xmlns:a16="http://schemas.microsoft.com/office/drawing/2014/main" id="{AE0BE86C-7A4E-227C-E16E-5ADD1A86F709}"/>
              </a:ext>
            </a:extLst>
          </p:cNvPr>
          <p:cNvSpPr/>
          <p:nvPr/>
        </p:nvSpPr>
        <p:spPr>
          <a:xfrm rot="3600000">
            <a:off x="8540965" y="7401003"/>
            <a:ext cx="570578" cy="1486571"/>
          </a:xfrm>
          <a:prstGeom prst="downArrow">
            <a:avLst/>
          </a:prstGeom>
          <a:solidFill>
            <a:schemeClr val="bg1">
              <a:lumMod val="6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solidFill>
                <a:sysClr val="windowText" lastClr="000000"/>
              </a:solidFill>
            </a:endParaRPr>
          </a:p>
        </p:txBody>
      </p:sp>
      <p:sp>
        <p:nvSpPr>
          <p:cNvPr id="6" name="Arrow: Down 5">
            <a:extLst>
              <a:ext uri="{FF2B5EF4-FFF2-40B4-BE49-F238E27FC236}">
                <a16:creationId xmlns:a16="http://schemas.microsoft.com/office/drawing/2014/main" id="{76EA1243-AE20-FF77-C332-920EDAFD6D65}"/>
              </a:ext>
            </a:extLst>
          </p:cNvPr>
          <p:cNvSpPr/>
          <p:nvPr/>
        </p:nvSpPr>
        <p:spPr>
          <a:xfrm rot="18000000" flipH="1">
            <a:off x="17169124" y="7382219"/>
            <a:ext cx="570578" cy="1509534"/>
          </a:xfrm>
          <a:prstGeom prst="downArrow">
            <a:avLst/>
          </a:prstGeom>
          <a:solidFill>
            <a:schemeClr val="bg1">
              <a:lumMod val="6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00" dirty="0">
              <a:solidFill>
                <a:sysClr val="windowText" lastClr="000000"/>
              </a:solidFill>
            </a:endParaRPr>
          </a:p>
        </p:txBody>
      </p:sp>
      <p:sp>
        <p:nvSpPr>
          <p:cNvPr id="8" name="Rectangle: Rounded Corners 7">
            <a:extLst>
              <a:ext uri="{FF2B5EF4-FFF2-40B4-BE49-F238E27FC236}">
                <a16:creationId xmlns:a16="http://schemas.microsoft.com/office/drawing/2014/main" id="{08B4E288-4569-60C4-7F9F-686197E62AE4}"/>
              </a:ext>
            </a:extLst>
          </p:cNvPr>
          <p:cNvSpPr/>
          <p:nvPr/>
        </p:nvSpPr>
        <p:spPr>
          <a:xfrm>
            <a:off x="1295400" y="2362201"/>
            <a:ext cx="1143000" cy="9033300"/>
          </a:xfrm>
          <a:prstGeom prst="roundRect">
            <a:avLst/>
          </a:prstGeom>
          <a:solidFill>
            <a:schemeClr val="bg1">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sz="2800" b="1" dirty="0">
                <a:solidFill>
                  <a:sysClr val="windowText" lastClr="000000"/>
                </a:solidFill>
              </a:rPr>
              <a:t>Privacy</a:t>
            </a:r>
          </a:p>
        </p:txBody>
      </p:sp>
      <p:sp>
        <p:nvSpPr>
          <p:cNvPr id="9" name="Google Shape;196;g2e7c77ba271_1_60">
            <a:extLst>
              <a:ext uri="{FF2B5EF4-FFF2-40B4-BE49-F238E27FC236}">
                <a16:creationId xmlns:a16="http://schemas.microsoft.com/office/drawing/2014/main" id="{AAB7D436-1E7C-9771-35C4-6A6F27DD1868}"/>
              </a:ext>
            </a:extLst>
          </p:cNvPr>
          <p:cNvSpPr/>
          <p:nvPr/>
        </p:nvSpPr>
        <p:spPr>
          <a:xfrm>
            <a:off x="2819400" y="2362200"/>
            <a:ext cx="20179800" cy="1662000"/>
          </a:xfrm>
          <a:prstGeom prst="roundRect">
            <a:avLst>
              <a:gd name="adj" fmla="val 16667"/>
            </a:avLst>
          </a:prstGeom>
          <a:solidFill>
            <a:srgbClr val="ADD8D0"/>
          </a:solidFill>
          <a:ln w="38100" cap="flat" cmpd="sng">
            <a:solidFill>
              <a:srgbClr val="29A89B"/>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3200" b="1" i="0" u="none" strike="noStrike" cap="none">
                <a:solidFill>
                  <a:srgbClr val="000000"/>
                </a:solidFill>
                <a:latin typeface="Arial"/>
                <a:ea typeface="Arial"/>
                <a:cs typeface="Arial"/>
                <a:sym typeface="Arial"/>
              </a:rPr>
              <a:t>What data can be used in generative AI tools? What data cannot be used in generative AI tools?</a:t>
            </a:r>
          </a:p>
        </p:txBody>
      </p:sp>
    </p:spTree>
  </p:cSld>
  <p:clrMapOvr>
    <a:masterClrMapping/>
  </p:clrMapOvr>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sz="2800" dirty="0">
            <a:solidFill>
              <a:sysClr val="windowText" lastClr="000000"/>
            </a:solidFill>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_AI Governance Framework for Nonprofits_An Overview_2024.07.18" id="{228895D9-F6E4-49BC-AF0E-0A7E8C547314}" vid="{7C3E5A42-0AFE-4AE9-8E9C-5D71646787DA}"/>
    </a:ext>
  </a:ext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ANB Advisory Template 2024.07.18</Template>
  <TotalTime>3676</TotalTime>
  <Words>2669</Words>
  <Application>Microsoft Office PowerPoint</Application>
  <PresentationFormat>Custom</PresentationFormat>
  <Paragraphs>93</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Wingdings</vt:lpstr>
      <vt:lpstr>circular</vt:lpstr>
      <vt:lpstr>Arimo</vt:lpstr>
      <vt:lpstr>Aptos</vt:lpstr>
      <vt:lpstr>Helvetica Neue</vt:lpstr>
      <vt:lpstr>Arial</vt:lpstr>
      <vt:lpstr>Helvetica Neue Light</vt:lpstr>
      <vt:lpstr>White</vt:lpstr>
      <vt:lpstr>PowerPoint Presentation</vt:lpstr>
      <vt:lpstr>Six modules will guide you through important considerations for nonprofits when implementing AI</vt:lpstr>
      <vt:lpstr>At the end of this module, you will…</vt:lpstr>
      <vt:lpstr>AI principles are critical for successful AI implementation</vt:lpstr>
      <vt:lpstr>The AI implementation process is influenced by your organization’s principles, mission, and values</vt:lpstr>
      <vt:lpstr>Organizations discussing AI is new; technology is not new</vt:lpstr>
      <vt:lpstr>Several topics should be considered for most effective AI implementation</vt:lpstr>
      <vt:lpstr>Questions to guide your organization: Permissions</vt:lpstr>
      <vt:lpstr>Questions to guide your organization: Privacy</vt:lpstr>
      <vt:lpstr>Questions to guide your organization: Root Cause &amp; Vendor and Developer Fit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Yaa B</dc:creator>
  <cp:lastModifiedBy>Afua Bruce</cp:lastModifiedBy>
  <cp:revision>1</cp:revision>
  <dcterms:modified xsi:type="dcterms:W3CDTF">2024-08-23T04:29:51Z</dcterms:modified>
</cp:coreProperties>
</file>